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418"/>
    <a:srgbClr val="4C9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, Iris" userId="c9b6ed93-4288-4b04-bd80-85a5dd316cbe" providerId="ADAL" clId="{2EEE5927-71EB-409C-A627-20B52CB75AB8}"/>
    <pc:docChg chg="delSld">
      <pc:chgData name="AVERY, Iris" userId="c9b6ed93-4288-4b04-bd80-85a5dd316cbe" providerId="ADAL" clId="{2EEE5927-71EB-409C-A627-20B52CB75AB8}" dt="2025-11-12T23:46:00.604" v="0" actId="47"/>
      <pc:docMkLst>
        <pc:docMk/>
      </pc:docMkLst>
      <pc:sldChg chg="del">
        <pc:chgData name="AVERY, Iris" userId="c9b6ed93-4288-4b04-bd80-85a5dd316cbe" providerId="ADAL" clId="{2EEE5927-71EB-409C-A627-20B52CB75AB8}" dt="2025-11-12T23:46:00.604" v="0" actId="47"/>
        <pc:sldMkLst>
          <pc:docMk/>
          <pc:sldMk cId="3622065792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" y="5477853"/>
            <a:ext cx="1093672" cy="1680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31611" r="10842" b="26111"/>
          <a:stretch/>
        </p:blipFill>
        <p:spPr>
          <a:xfrm>
            <a:off x="2144804" y="2167846"/>
            <a:ext cx="8725254" cy="2899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7408" r="26771" b="26111"/>
          <a:stretch/>
        </p:blipFill>
        <p:spPr>
          <a:xfrm>
            <a:off x="3962400" y="1879601"/>
            <a:ext cx="4965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6840" y="987425"/>
            <a:ext cx="338518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6200000">
            <a:off x="-2482519" y="3324346"/>
            <a:ext cx="6016171" cy="1051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spc="100" baseline="0">
                <a:solidFill>
                  <a:schemeClr val="tx1"/>
                </a:solidFill>
                <a:latin typeface="Star Jedi" panose="040B0000000000000000" pitchFamily="8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45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01900" y="2954338"/>
            <a:ext cx="9334500" cy="1193800"/>
          </a:xfrm>
        </p:spPr>
        <p:txBody>
          <a:bodyPr anchor="b">
            <a:noAutofit/>
          </a:bodyPr>
          <a:lstStyle>
            <a:lvl1pPr algn="l">
              <a:defRPr sz="4400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1900" y="4110038"/>
            <a:ext cx="9144000" cy="1655762"/>
          </a:xfrm>
        </p:spPr>
        <p:txBody>
          <a:bodyPr/>
          <a:lstStyle>
            <a:lvl1pPr marL="0" indent="0" algn="l">
              <a:buNone/>
              <a:defRPr sz="24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3" t="29181" r="41667" b="22110"/>
          <a:stretch/>
        </p:blipFill>
        <p:spPr>
          <a:xfrm>
            <a:off x="1581150" y="1978480"/>
            <a:ext cx="14605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" y="5477853"/>
            <a:ext cx="1093672" cy="1680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63500"/>
            <a:ext cx="5029200" cy="6213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5" t="23670"/>
          <a:stretch/>
        </p:blipFill>
        <p:spPr>
          <a:xfrm>
            <a:off x="8578921" y="1623317"/>
            <a:ext cx="3613079" cy="52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28600"/>
            <a:ext cx="10210800" cy="647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1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4" pos="1032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1697" r="12604" b="33414"/>
          <a:stretch/>
        </p:blipFill>
        <p:spPr>
          <a:xfrm>
            <a:off x="3898900" y="655320"/>
            <a:ext cx="8293100" cy="239268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1277938"/>
            <a:ext cx="7797800" cy="1193800"/>
          </a:xfrm>
        </p:spPr>
        <p:txBody>
          <a:bodyPr anchor="b">
            <a:noAutofit/>
          </a:bodyPr>
          <a:lstStyle>
            <a:lvl1pPr algn="l">
              <a:defRPr sz="3600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38600" y="2586038"/>
            <a:ext cx="7797800" cy="461962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4" t="33347" r="35722" b="33216"/>
          <a:stretch/>
        </p:blipFill>
        <p:spPr>
          <a:xfrm>
            <a:off x="1181100" y="991660"/>
            <a:ext cx="2857500" cy="2300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6" y="5477853"/>
            <a:ext cx="1093672" cy="1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260" y="228600"/>
            <a:ext cx="4678680" cy="5948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0" y="228600"/>
            <a:ext cx="4678680" cy="5948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300" y="239371"/>
            <a:ext cx="47984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1063283"/>
            <a:ext cx="4798487" cy="49660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3666" y="239371"/>
            <a:ext cx="482211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666" y="1063283"/>
            <a:ext cx="4822118" cy="49660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 rot="16200000">
            <a:off x="-2435348" y="3277175"/>
            <a:ext cx="5921830" cy="1051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spc="100" baseline="0">
                <a:solidFill>
                  <a:schemeClr val="tx1"/>
                </a:solidFill>
                <a:latin typeface="Star Jedi" panose="040B0000000000000000" pitchFamily="8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025" y="987425"/>
            <a:ext cx="658336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560" y="987425"/>
            <a:ext cx="333946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0BB3E-A3D3-46D8-B36A-60B622E55F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757221-C7BF-478E-8483-D9EDABF80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6200000">
            <a:off x="-2482519" y="3324346"/>
            <a:ext cx="6016171" cy="1051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spc="100" baseline="0">
                <a:solidFill>
                  <a:schemeClr val="tx1"/>
                </a:solidFill>
                <a:latin typeface="Star Jedi" panose="040B0000000000000000" pitchFamily="8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2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435348" y="3277175"/>
            <a:ext cx="5921830" cy="1051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300" y="228599"/>
            <a:ext cx="10210800" cy="647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67" b="85926"/>
          <a:stretch/>
        </p:blipFill>
        <p:spPr>
          <a:xfrm>
            <a:off x="0" y="0"/>
            <a:ext cx="16256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963" y="5477854"/>
            <a:ext cx="1093672" cy="16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spc="100" baseline="0">
          <a:solidFill>
            <a:schemeClr val="tx1"/>
          </a:solidFill>
          <a:latin typeface="Star Jedi" panose="040B0000000000000000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0000"/>
        <a:buFontTx/>
        <a:buBlip>
          <a:blip r:embed="rId15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5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6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20000"/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032" userDrawn="1">
          <p15:clr>
            <a:srgbClr val="F26B43"/>
          </p15:clr>
        </p15:guide>
        <p15:guide id="3" orient="horz" pos="4224" userDrawn="1">
          <p15:clr>
            <a:srgbClr val="F26B43"/>
          </p15:clr>
        </p15:guide>
        <p15:guide id="4" pos="7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367AF4-C847-7FF9-22CE-81EA024A3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50" y="0"/>
            <a:ext cx="1810003" cy="1609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5F510-6B43-B819-4D9D-2F9A70181CB2}"/>
              </a:ext>
            </a:extLst>
          </p:cNvPr>
          <p:cNvSpPr txBox="1"/>
          <p:nvPr/>
        </p:nvSpPr>
        <p:spPr>
          <a:xfrm>
            <a:off x="4581077" y="351569"/>
            <a:ext cx="7067826" cy="341418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9050">
            <a:gradFill flip="none" rotWithShape="1">
              <a:gsLst>
                <a:gs pos="0">
                  <a:srgbClr val="4C9ED3"/>
                </a:gs>
                <a:gs pos="100000">
                  <a:srgbClr val="4C9ED3">
                    <a:alpha val="0"/>
                  </a:srgbClr>
                </a:gs>
              </a:gsLst>
              <a:lin ang="0" scaled="1"/>
              <a:tileRect/>
            </a:gradFill>
          </a:ln>
        </p:spPr>
        <p:txBody>
          <a:bodyPr wrap="square" lIns="182880" rtlCol="0">
            <a:noAutofit/>
          </a:bodyPr>
          <a:lstStyle/>
          <a:p>
            <a:pPr marL="342900" indent="-342900"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Pinch the LED legs around the battery so it lights up (flip it if it doesn’t).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Tape one LED leg to one side of the battery. Leave a small gap between the other LED leg and the battery so the light only turns on when you squeeze them together.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Gently press the battery and both LED legs into one end of the straw, making sure there is still a gap between the two LED legs. (TIP: use a pencil to help push it in.)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Wrap coloured cellophane around the straw and secure it with tape.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Wrap duct tape or masking tape around the bottom of the straw to make the handle. Squeeze the handle to light it up.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 LED lighting up when leads are contacting battery">
            <a:extLst>
              <a:ext uri="{FF2B5EF4-FFF2-40B4-BE49-F238E27FC236}">
                <a16:creationId xmlns:a16="http://schemas.microsoft.com/office/drawing/2014/main" id="{04FD57F8-085C-AD82-2F5E-A63D1FFBA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r="1351"/>
          <a:stretch>
            <a:fillRect/>
          </a:stretch>
        </p:blipFill>
        <p:spPr bwMode="auto">
          <a:xfrm>
            <a:off x="2012615" y="1053063"/>
            <a:ext cx="2064397" cy="20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ED leg taped to one side of coin cell battery ">
            <a:extLst>
              <a:ext uri="{FF2B5EF4-FFF2-40B4-BE49-F238E27FC236}">
                <a16:creationId xmlns:a16="http://schemas.microsoft.com/office/drawing/2014/main" id="{C7C5A12F-78E3-78FD-D37B-D368B79C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1" r="19018"/>
          <a:stretch>
            <a:fillRect/>
          </a:stretch>
        </p:blipFill>
        <p:spPr bwMode="auto">
          <a:xfrm>
            <a:off x="2045178" y="3903406"/>
            <a:ext cx="1999272" cy="20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6FAE3C-D41B-8347-5ED6-54FEE35A2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65" y="3913238"/>
            <a:ext cx="6381891" cy="28546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8F03399-F138-DAD7-6279-67A97AC91EB4}"/>
              </a:ext>
            </a:extLst>
          </p:cNvPr>
          <p:cNvSpPr txBox="1"/>
          <p:nvPr/>
        </p:nvSpPr>
        <p:spPr>
          <a:xfrm>
            <a:off x="1983393" y="497105"/>
            <a:ext cx="2392844" cy="378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9050">
            <a:gradFill flip="none" rotWithShape="1">
              <a:gsLst>
                <a:gs pos="0">
                  <a:srgbClr val="D72418"/>
                </a:gs>
                <a:gs pos="100000">
                  <a:srgbClr val="D72418">
                    <a:alpha val="0"/>
                  </a:srgbClr>
                </a:gs>
              </a:gsLst>
              <a:lin ang="0" scaled="1"/>
              <a:tileRect/>
            </a:gradFill>
          </a:ln>
        </p:spPr>
        <p:txBody>
          <a:bodyPr wrap="square" lIns="18288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guide step 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EA834F-7663-64C2-CE48-7F631A25DA1E}"/>
              </a:ext>
            </a:extLst>
          </p:cNvPr>
          <p:cNvSpPr txBox="1"/>
          <p:nvPr/>
        </p:nvSpPr>
        <p:spPr>
          <a:xfrm>
            <a:off x="2012615" y="3429000"/>
            <a:ext cx="2392844" cy="37884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 w="19050">
            <a:gradFill flip="none" rotWithShape="1">
              <a:gsLst>
                <a:gs pos="0">
                  <a:srgbClr val="D72418"/>
                </a:gs>
                <a:gs pos="100000">
                  <a:srgbClr val="D72418">
                    <a:alpha val="0"/>
                  </a:srgbClr>
                </a:gs>
              </a:gsLst>
              <a:lin ang="0" scaled="1"/>
              <a:tileRect/>
            </a:gradFill>
          </a:ln>
        </p:spPr>
        <p:txBody>
          <a:bodyPr wrap="square" lIns="18288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guide step 2:</a:t>
            </a:r>
          </a:p>
        </p:txBody>
      </p:sp>
    </p:spTree>
    <p:extLst>
      <p:ext uri="{BB962C8B-B14F-4D97-AF65-F5344CB8AC3E}">
        <p14:creationId xmlns:p14="http://schemas.microsoft.com/office/powerpoint/2010/main" val="100721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r Wars The Force Awakens">
      <a:majorFont>
        <a:latin typeface="Star Jed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5875">
          <a:solidFill>
            <a:srgbClr val="FF0000">
              <a:alpha val="52000"/>
            </a:srgbClr>
          </a:solidFill>
        </a:ln>
        <a:effectLst>
          <a:glow rad="127000">
            <a:srgbClr val="D72418">
              <a:alpha val="44000"/>
            </a:srgbClr>
          </a:glo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5875">
          <a:solidFill>
            <a:srgbClr val="FF0000">
              <a:alpha val="52000"/>
            </a:srgbClr>
          </a:solidFill>
        </a:ln>
        <a:effectLst>
          <a:glow rad="127000">
            <a:srgbClr val="D72418">
              <a:alpha val="44000"/>
            </a:srgbClr>
          </a:glo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275ee-b0ea-4161-a0aa-f423e126e7bd">
      <Terms xmlns="http://schemas.microsoft.com/office/infopath/2007/PartnerControls"/>
    </lcf76f155ced4ddcb4097134ff3c332f>
    <TaxCatchAll xmlns="65d429ad-9594-40a6-833a-92b7a06262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1A53402B26541B03EC96225C1AECA" ma:contentTypeVersion="15" ma:contentTypeDescription="Create a new document." ma:contentTypeScope="" ma:versionID="24e5f13c83d41c7197daac88d8e3a755">
  <xsd:schema xmlns:xsd="http://www.w3.org/2001/XMLSchema" xmlns:xs="http://www.w3.org/2001/XMLSchema" xmlns:p="http://schemas.microsoft.com/office/2006/metadata/properties" xmlns:ns2="18b275ee-b0ea-4161-a0aa-f423e126e7bd" xmlns:ns3="65d429ad-9594-40a6-833a-92b7a0626293" targetNamespace="http://schemas.microsoft.com/office/2006/metadata/properties" ma:root="true" ma:fieldsID="c4974b2467c25f802704f48daa8ea079" ns2:_="" ns3:_="">
    <xsd:import namespace="18b275ee-b0ea-4161-a0aa-f423e126e7bd"/>
    <xsd:import namespace="65d429ad-9594-40a6-833a-92b7a06262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75ee-b0ea-4161-a0aa-f423e126e7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c4d25ee-6183-449a-9101-ec9b9b4516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429ad-9594-40a6-833a-92b7a06262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0b01179-1977-4f30-9f75-40e62304e883}" ma:internalName="TaxCatchAll" ma:showField="CatchAllData" ma:web="65d429ad-9594-40a6-833a-92b7a0626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2DEC7D-EDDE-4B19-8E22-330F0A56F5BF}">
  <ds:schemaRefs>
    <ds:schemaRef ds:uri="http://schemas.microsoft.com/office/2006/metadata/properties"/>
    <ds:schemaRef ds:uri="http://schemas.microsoft.com/office/infopath/2007/PartnerControls"/>
    <ds:schemaRef ds:uri="18b275ee-b0ea-4161-a0aa-f423e126e7bd"/>
    <ds:schemaRef ds:uri="65d429ad-9594-40a6-833a-92b7a0626293"/>
  </ds:schemaRefs>
</ds:datastoreItem>
</file>

<file path=customXml/itemProps2.xml><?xml version="1.0" encoding="utf-8"?>
<ds:datastoreItem xmlns:ds="http://schemas.openxmlformats.org/officeDocument/2006/customXml" ds:itemID="{88042BCA-4706-45B1-B422-B782FE8E5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0AE92-3C9A-46B0-8E98-C116500234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275ee-b0ea-4161-a0aa-f423e126e7bd"/>
    <ds:schemaRef ds:uri="65d429ad-9594-40a6-833a-92b7a06262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140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 Jedi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Awakens Template</dc:title>
  <dc:creator>Joshua Clarke</dc:creator>
  <dc:description>https://www.behance.net/jdclarke</dc:description>
  <cp:lastModifiedBy>AVERY, Iris</cp:lastModifiedBy>
  <cp:revision>30</cp:revision>
  <dcterms:created xsi:type="dcterms:W3CDTF">2016-05-23T03:53:25Z</dcterms:created>
  <dcterms:modified xsi:type="dcterms:W3CDTF">2025-11-12T23:46:05Z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0x010100EB91A53402B26541B03EC96225C1AECA</vt:lpwstr>
  </property>
</Properties>
</file>