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1" r:id="rId19"/>
    <p:sldId id="272" r:id="rId20"/>
    <p:sldId id="273" r:id="rId21"/>
    <p:sldId id="274" r:id="rId2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2252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192B9-7741-440B-B845-98E6F319AC7B}" type="datetimeFigureOut">
              <a:rPr lang="en-AU" smtClean="0"/>
              <a:t>9/11/2025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53D4-E32C-44C5-91E1-CE55FA9457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62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B53D4-E32C-44C5-91E1-CE55FA94579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32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34221" y="3778835"/>
            <a:ext cx="1144904" cy="468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0E0F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E0F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E0F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829" y="1057485"/>
            <a:ext cx="3157976" cy="41907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0307" y="4570394"/>
            <a:ext cx="3015890" cy="403961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509133" y="-509"/>
            <a:ext cx="0" cy="6467475"/>
          </a:xfrm>
          <a:custGeom>
            <a:avLst/>
            <a:gdLst/>
            <a:ahLst/>
            <a:cxnLst/>
            <a:rect l="l" t="t" r="r" b="b"/>
            <a:pathLst>
              <a:path h="6467475">
                <a:moveTo>
                  <a:pt x="0" y="6467052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22883" y="8390170"/>
            <a:ext cx="0" cy="2199005"/>
          </a:xfrm>
          <a:custGeom>
            <a:avLst/>
            <a:gdLst/>
            <a:ahLst/>
            <a:cxnLst/>
            <a:rect l="l" t="t" r="r" b="b"/>
            <a:pathLst>
              <a:path h="2199004">
                <a:moveTo>
                  <a:pt x="0" y="2198431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84419" y="7501637"/>
            <a:ext cx="1540510" cy="0"/>
          </a:xfrm>
          <a:custGeom>
            <a:avLst/>
            <a:gdLst/>
            <a:ahLst/>
            <a:cxnLst/>
            <a:rect l="l" t="t" r="r" b="b"/>
            <a:pathLst>
              <a:path w="1540510">
                <a:moveTo>
                  <a:pt x="0" y="0"/>
                </a:moveTo>
                <a:lnTo>
                  <a:pt x="1540029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E0F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302" y="7058409"/>
            <a:ext cx="923290" cy="1125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0E0F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612" y="4758177"/>
            <a:ext cx="32083" cy="5770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3204" y="3507819"/>
            <a:ext cx="2346711" cy="152516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499966" y="4070"/>
            <a:ext cx="0" cy="2322195"/>
          </a:xfrm>
          <a:custGeom>
            <a:avLst/>
            <a:gdLst/>
            <a:ahLst/>
            <a:cxnLst/>
            <a:rect l="l" t="t" r="r" b="b"/>
            <a:pathLst>
              <a:path h="2322195">
                <a:moveTo>
                  <a:pt x="0" y="2322093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9133" y="2376544"/>
            <a:ext cx="0" cy="4763770"/>
          </a:xfrm>
          <a:custGeom>
            <a:avLst/>
            <a:gdLst/>
            <a:ahLst/>
            <a:cxnLst/>
            <a:rect l="l" t="t" r="r" b="b"/>
            <a:pathLst>
              <a:path h="4763770">
                <a:moveTo>
                  <a:pt x="0" y="4763267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8300" y="8861916"/>
            <a:ext cx="0" cy="1754505"/>
          </a:xfrm>
          <a:custGeom>
            <a:avLst/>
            <a:gdLst/>
            <a:ahLst/>
            <a:cxnLst/>
            <a:rect l="l" t="t" r="r" b="b"/>
            <a:pathLst>
              <a:path h="1754504">
                <a:moveTo>
                  <a:pt x="0" y="1754165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03703" y="5120023"/>
            <a:ext cx="2825115" cy="108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990" algn="ctr">
              <a:lnSpc>
                <a:spcPts val="1970"/>
              </a:lnSpc>
              <a:spcBef>
                <a:spcPts val="100"/>
              </a:spcBef>
            </a:pPr>
            <a:r>
              <a:rPr sz="1700" b="1" spc="114" dirty="0">
                <a:solidFill>
                  <a:srgbClr val="131D31"/>
                </a:solidFill>
                <a:latin typeface="Times New Roman"/>
                <a:cs typeface="Times New Roman"/>
              </a:rPr>
              <a:t>CRANBOURNE</a:t>
            </a:r>
            <a:r>
              <a:rPr sz="1700" b="1" spc="465" dirty="0">
                <a:solidFill>
                  <a:srgbClr val="131D31"/>
                </a:solidFill>
                <a:latin typeface="Times New Roman"/>
                <a:cs typeface="Times New Roman"/>
              </a:rPr>
              <a:t> </a:t>
            </a:r>
            <a:r>
              <a:rPr sz="1700" b="1" spc="125" dirty="0">
                <a:solidFill>
                  <a:srgbClr val="131D31"/>
                </a:solidFill>
                <a:latin typeface="Times New Roman"/>
                <a:cs typeface="Times New Roman"/>
              </a:rPr>
              <a:t>EAS</a:t>
            </a:r>
            <a:r>
              <a:rPr sz="1700" b="1" spc="125" dirty="0">
                <a:solidFill>
                  <a:srgbClr val="1D3659"/>
                </a:solidFill>
                <a:latin typeface="Times New Roman"/>
                <a:cs typeface="Times New Roman"/>
              </a:rPr>
              <a:t>T</a:t>
            </a:r>
            <a:endParaRPr sz="1700">
              <a:latin typeface="Times New Roman"/>
              <a:cs typeface="Times New Roman"/>
            </a:endParaRPr>
          </a:p>
          <a:p>
            <a:pPr marR="33020" algn="ctr">
              <a:lnSpc>
                <a:spcPts val="1550"/>
              </a:lnSpc>
            </a:pPr>
            <a:r>
              <a:rPr sz="1350" spc="-55" dirty="0">
                <a:solidFill>
                  <a:srgbClr val="131D31"/>
                </a:solidFill>
                <a:latin typeface="Times New Roman"/>
                <a:cs typeface="Times New Roman"/>
              </a:rPr>
              <a:t>S</a:t>
            </a:r>
            <a:r>
              <a:rPr sz="1350" spc="-55" dirty="0">
                <a:solidFill>
                  <a:srgbClr val="1D3659"/>
                </a:solidFill>
                <a:latin typeface="Times New Roman"/>
                <a:cs typeface="Times New Roman"/>
              </a:rPr>
              <a:t>EC</a:t>
            </a:r>
            <a:r>
              <a:rPr sz="1350" spc="-55" dirty="0">
                <a:solidFill>
                  <a:srgbClr val="131D31"/>
                </a:solidFill>
                <a:latin typeface="Times New Roman"/>
                <a:cs typeface="Times New Roman"/>
              </a:rPr>
              <a:t>O</a:t>
            </a:r>
            <a:r>
              <a:rPr sz="1350" spc="-55" dirty="0">
                <a:solidFill>
                  <a:srgbClr val="1D3659"/>
                </a:solidFill>
                <a:latin typeface="Times New Roman"/>
                <a:cs typeface="Times New Roman"/>
              </a:rPr>
              <a:t>N</a:t>
            </a:r>
            <a:r>
              <a:rPr sz="1350" spc="-55" dirty="0">
                <a:solidFill>
                  <a:srgbClr val="131D31"/>
                </a:solidFill>
                <a:latin typeface="Times New Roman"/>
                <a:cs typeface="Times New Roman"/>
              </a:rPr>
              <a:t>D</a:t>
            </a:r>
            <a:r>
              <a:rPr sz="1350" spc="-55" dirty="0">
                <a:solidFill>
                  <a:srgbClr val="1D3659"/>
                </a:solidFill>
                <a:latin typeface="Times New Roman"/>
                <a:cs typeface="Times New Roman"/>
              </a:rPr>
              <a:t>A</a:t>
            </a:r>
            <a:r>
              <a:rPr sz="1350" spc="-55" dirty="0">
                <a:solidFill>
                  <a:srgbClr val="131D31"/>
                </a:solidFill>
                <a:latin typeface="Times New Roman"/>
                <a:cs typeface="Times New Roman"/>
              </a:rPr>
              <a:t>RY</a:t>
            </a:r>
            <a:r>
              <a:rPr sz="1350" spc="-120" dirty="0">
                <a:solidFill>
                  <a:srgbClr val="131D31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1D3659"/>
                </a:solidFill>
                <a:latin typeface="Times New Roman"/>
                <a:cs typeface="Times New Roman"/>
              </a:rPr>
              <a:t>C</a:t>
            </a:r>
            <a:r>
              <a:rPr sz="1350" spc="-10" dirty="0">
                <a:solidFill>
                  <a:srgbClr val="131D31"/>
                </a:solidFill>
                <a:latin typeface="Times New Roman"/>
                <a:cs typeface="Times New Roman"/>
              </a:rPr>
              <a:t>O</a:t>
            </a:r>
            <a:r>
              <a:rPr sz="1350" spc="-10" dirty="0">
                <a:solidFill>
                  <a:srgbClr val="1D3659"/>
                </a:solidFill>
                <a:latin typeface="Times New Roman"/>
                <a:cs typeface="Times New Roman"/>
              </a:rPr>
              <a:t>LLE</a:t>
            </a:r>
            <a:r>
              <a:rPr sz="1350" spc="-10" dirty="0">
                <a:solidFill>
                  <a:srgbClr val="131D31"/>
                </a:solidFill>
                <a:latin typeface="Times New Roman"/>
                <a:cs typeface="Times New Roman"/>
              </a:rPr>
              <a:t>G</a:t>
            </a:r>
            <a:r>
              <a:rPr sz="1350" spc="-10" dirty="0">
                <a:solidFill>
                  <a:srgbClr val="1D3659"/>
                </a:solidFill>
                <a:latin typeface="Times New Roman"/>
                <a:cs typeface="Times New Roman"/>
              </a:rPr>
              <a:t>E</a:t>
            </a:r>
            <a:endParaRPr sz="1350">
              <a:latin typeface="Times New Roman"/>
              <a:cs typeface="Times New Roman"/>
            </a:endParaRPr>
          </a:p>
          <a:p>
            <a:pPr marL="12065" marR="5080" algn="ctr">
              <a:lnSpc>
                <a:spcPct val="101600"/>
              </a:lnSpc>
              <a:spcBef>
                <a:spcPts val="969"/>
              </a:spcBef>
            </a:pPr>
            <a:r>
              <a:rPr sz="1050" i="1" spc="-30" dirty="0">
                <a:solidFill>
                  <a:srgbClr val="131D31"/>
                </a:solidFill>
                <a:latin typeface="Arial"/>
                <a:cs typeface="Arial"/>
              </a:rPr>
              <a:t>"G</a:t>
            </a:r>
            <a:r>
              <a:rPr sz="1050" i="1" spc="-30" dirty="0">
                <a:solidFill>
                  <a:srgbClr val="2B3141"/>
                </a:solidFill>
                <a:latin typeface="Arial"/>
                <a:cs typeface="Arial"/>
              </a:rPr>
              <a:t>ivi</a:t>
            </a:r>
            <a:r>
              <a:rPr sz="1050" i="1" spc="-30" dirty="0">
                <a:solidFill>
                  <a:srgbClr val="131D31"/>
                </a:solidFill>
                <a:latin typeface="Arial"/>
                <a:cs typeface="Arial"/>
              </a:rPr>
              <a:t>ng</a:t>
            </a:r>
            <a:r>
              <a:rPr sz="1050" i="1" spc="-45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spc="-40" dirty="0">
                <a:solidFill>
                  <a:srgbClr val="131D31"/>
                </a:solidFill>
                <a:latin typeface="Arial"/>
                <a:cs typeface="Arial"/>
              </a:rPr>
              <a:t>every</a:t>
            </a:r>
            <a:r>
              <a:rPr sz="1050" i="1" spc="-15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spc="-30" dirty="0">
                <a:solidFill>
                  <a:srgbClr val="131D31"/>
                </a:solidFill>
                <a:latin typeface="Arial"/>
                <a:cs typeface="Arial"/>
              </a:rPr>
              <a:t>student.</a:t>
            </a:r>
            <a:r>
              <a:rPr sz="1050" i="1" spc="-65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spc="-30" dirty="0">
                <a:solidFill>
                  <a:srgbClr val="131D31"/>
                </a:solidFill>
                <a:latin typeface="Arial"/>
                <a:cs typeface="Arial"/>
              </a:rPr>
              <a:t>every</a:t>
            </a:r>
            <a:r>
              <a:rPr sz="1050" i="1" spc="-75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spc="-30" dirty="0">
                <a:solidFill>
                  <a:srgbClr val="131D31"/>
                </a:solidFill>
                <a:latin typeface="Arial"/>
                <a:cs typeface="Arial"/>
              </a:rPr>
              <a:t>opportun</a:t>
            </a:r>
            <a:r>
              <a:rPr sz="1050" i="1" spc="-30" dirty="0">
                <a:solidFill>
                  <a:srgbClr val="2B3141"/>
                </a:solidFill>
                <a:latin typeface="Arial"/>
                <a:cs typeface="Arial"/>
              </a:rPr>
              <a:t>i</a:t>
            </a:r>
            <a:r>
              <a:rPr sz="1050" i="1" spc="-30" dirty="0">
                <a:solidFill>
                  <a:srgbClr val="131D31"/>
                </a:solidFill>
                <a:latin typeface="Arial"/>
                <a:cs typeface="Arial"/>
              </a:rPr>
              <a:t>ty</a:t>
            </a:r>
            <a:r>
              <a:rPr sz="1050" i="1" spc="-65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131D31"/>
                </a:solidFill>
                <a:latin typeface="Arial"/>
                <a:cs typeface="Arial"/>
              </a:rPr>
              <a:t>to</a:t>
            </a:r>
            <a:r>
              <a:rPr sz="1050" i="1" spc="-105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131D31"/>
                </a:solidFill>
                <a:latin typeface="Arial"/>
                <a:cs typeface="Arial"/>
              </a:rPr>
              <a:t>e</a:t>
            </a:r>
            <a:r>
              <a:rPr sz="1050" i="1" spc="-10" dirty="0">
                <a:solidFill>
                  <a:srgbClr val="2B3141"/>
                </a:solidFill>
                <a:latin typeface="Arial"/>
                <a:cs typeface="Arial"/>
              </a:rPr>
              <a:t>x</a:t>
            </a:r>
            <a:r>
              <a:rPr sz="1050" i="1" spc="-10" dirty="0">
                <a:solidFill>
                  <a:srgbClr val="131D31"/>
                </a:solidFill>
                <a:latin typeface="Arial"/>
                <a:cs typeface="Arial"/>
              </a:rPr>
              <a:t>ceed </a:t>
            </a:r>
            <a:r>
              <a:rPr sz="1050" i="1" spc="-20" dirty="0">
                <a:solidFill>
                  <a:srgbClr val="131D31"/>
                </a:solidFill>
                <a:latin typeface="Arial"/>
                <a:cs typeface="Arial"/>
              </a:rPr>
              <a:t>the</a:t>
            </a:r>
            <a:r>
              <a:rPr sz="1050" i="1" spc="-20" dirty="0">
                <a:solidFill>
                  <a:srgbClr val="2B3141"/>
                </a:solidFill>
                <a:latin typeface="Arial"/>
                <a:cs typeface="Arial"/>
              </a:rPr>
              <a:t>ir</a:t>
            </a:r>
            <a:r>
              <a:rPr sz="1050" i="1" spc="-5" dirty="0">
                <a:solidFill>
                  <a:srgbClr val="2B3141"/>
                </a:solidFill>
                <a:latin typeface="Arial"/>
                <a:cs typeface="Arial"/>
              </a:rPr>
              <a:t> </a:t>
            </a:r>
            <a:r>
              <a:rPr sz="1050" i="1" spc="-40" dirty="0">
                <a:solidFill>
                  <a:srgbClr val="131D31"/>
                </a:solidFill>
                <a:latin typeface="Arial"/>
                <a:cs typeface="Arial"/>
              </a:rPr>
              <a:t>potent</a:t>
            </a:r>
            <a:r>
              <a:rPr sz="1050" i="1" spc="-40" dirty="0">
                <a:solidFill>
                  <a:srgbClr val="2B3141"/>
                </a:solidFill>
                <a:latin typeface="Arial"/>
                <a:cs typeface="Arial"/>
              </a:rPr>
              <a:t>i</a:t>
            </a:r>
            <a:r>
              <a:rPr sz="1050" i="1" spc="-40" dirty="0">
                <a:solidFill>
                  <a:srgbClr val="131D31"/>
                </a:solidFill>
                <a:latin typeface="Arial"/>
                <a:cs typeface="Arial"/>
              </a:rPr>
              <a:t>al</a:t>
            </a:r>
            <a:r>
              <a:rPr sz="1050" i="1" spc="-65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spc="-20" dirty="0">
                <a:solidFill>
                  <a:srgbClr val="131D31"/>
                </a:solidFill>
                <a:latin typeface="Arial"/>
                <a:cs typeface="Arial"/>
              </a:rPr>
              <a:t>by</a:t>
            </a:r>
            <a:r>
              <a:rPr sz="1050" i="1" spc="-65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spc="-50" dirty="0">
                <a:solidFill>
                  <a:srgbClr val="131D31"/>
                </a:solidFill>
                <a:latin typeface="Arial"/>
                <a:cs typeface="Arial"/>
              </a:rPr>
              <a:t>pro,nd</a:t>
            </a:r>
            <a:r>
              <a:rPr sz="1050" i="1" spc="-50" dirty="0">
                <a:solidFill>
                  <a:srgbClr val="2B3141"/>
                </a:solidFill>
                <a:latin typeface="Arial"/>
                <a:cs typeface="Arial"/>
              </a:rPr>
              <a:t>i</a:t>
            </a:r>
            <a:r>
              <a:rPr sz="1050" i="1" spc="-50" dirty="0">
                <a:solidFill>
                  <a:srgbClr val="131D31"/>
                </a:solidFill>
                <a:latin typeface="Arial"/>
                <a:cs typeface="Arial"/>
              </a:rPr>
              <a:t>ng</a:t>
            </a:r>
            <a:r>
              <a:rPr sz="1050" i="1" spc="-60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131D31"/>
                </a:solidFill>
                <a:latin typeface="Arial"/>
                <a:cs typeface="Arial"/>
              </a:rPr>
              <a:t>a</a:t>
            </a:r>
            <a:r>
              <a:rPr sz="1050" i="1" spc="35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spc="-40" dirty="0">
                <a:solidFill>
                  <a:srgbClr val="131D31"/>
                </a:solidFill>
                <a:latin typeface="Arial"/>
                <a:cs typeface="Arial"/>
              </a:rPr>
              <a:t>h</a:t>
            </a:r>
            <a:r>
              <a:rPr sz="1050" i="1" spc="-40" dirty="0">
                <a:solidFill>
                  <a:srgbClr val="2B3141"/>
                </a:solidFill>
                <a:latin typeface="Arial"/>
                <a:cs typeface="Arial"/>
              </a:rPr>
              <a:t>i</a:t>
            </a:r>
            <a:r>
              <a:rPr sz="1050" i="1" spc="-40" dirty="0">
                <a:solidFill>
                  <a:srgbClr val="131D31"/>
                </a:solidFill>
                <a:latin typeface="Arial"/>
                <a:cs typeface="Arial"/>
              </a:rPr>
              <a:t>gh</a:t>
            </a:r>
            <a:r>
              <a:rPr sz="1050" i="1" spc="-30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50" i="1" spc="-35" dirty="0">
                <a:solidFill>
                  <a:srgbClr val="131D31"/>
                </a:solidFill>
                <a:latin typeface="Arial"/>
                <a:cs typeface="Arial"/>
              </a:rPr>
              <a:t>quality </a:t>
            </a:r>
            <a:r>
              <a:rPr sz="1050" i="1" spc="-10" dirty="0">
                <a:solidFill>
                  <a:srgbClr val="131D31"/>
                </a:solidFill>
                <a:latin typeface="Arial"/>
                <a:cs typeface="Arial"/>
              </a:rPr>
              <a:t>pathw</a:t>
            </a:r>
            <a:r>
              <a:rPr sz="1050" i="1" spc="-10" dirty="0">
                <a:solidFill>
                  <a:srgbClr val="2B3141"/>
                </a:solidFill>
                <a:latin typeface="Arial"/>
                <a:cs typeface="Arial"/>
              </a:rPr>
              <a:t>a</a:t>
            </a:r>
            <a:r>
              <a:rPr sz="1050" i="1" spc="-10" dirty="0">
                <a:solidFill>
                  <a:srgbClr val="131D31"/>
                </a:solidFill>
                <a:latin typeface="Arial"/>
                <a:cs typeface="Arial"/>
              </a:rPr>
              <a:t>y </a:t>
            </a:r>
            <a:r>
              <a:rPr sz="1050" i="1" dirty="0">
                <a:solidFill>
                  <a:srgbClr val="131D31"/>
                </a:solidFill>
                <a:latin typeface="Arial"/>
                <a:cs typeface="Arial"/>
              </a:rPr>
              <a:t>to</a:t>
            </a:r>
            <a:r>
              <a:rPr sz="1050" i="1" spc="-80" dirty="0">
                <a:solidFill>
                  <a:srgbClr val="131D31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131D31"/>
                </a:solidFill>
                <a:latin typeface="Arial"/>
                <a:cs typeface="Arial"/>
              </a:rPr>
              <a:t>success.</a:t>
            </a:r>
            <a:r>
              <a:rPr sz="1000" i="1" spc="-10" dirty="0">
                <a:solidFill>
                  <a:srgbClr val="465D72"/>
                </a:solidFill>
                <a:latin typeface="Arial"/>
                <a:cs typeface="Arial"/>
              </a:rPr>
              <a:t>·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32" y="310935"/>
            <a:ext cx="2273376" cy="30320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9877" y="288034"/>
            <a:ext cx="2360461" cy="3164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088" y="3874225"/>
            <a:ext cx="742514" cy="9068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9015" y="5239084"/>
            <a:ext cx="1755449" cy="19556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0671" y="7666517"/>
            <a:ext cx="2259625" cy="23816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4903" y="3952086"/>
            <a:ext cx="2983806" cy="13098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69467" y="7684838"/>
            <a:ext cx="2387961" cy="23633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513716" y="26970"/>
            <a:ext cx="0" cy="3252470"/>
          </a:xfrm>
          <a:custGeom>
            <a:avLst/>
            <a:gdLst/>
            <a:ahLst/>
            <a:cxnLst/>
            <a:rect l="l" t="t" r="r" b="b"/>
            <a:pathLst>
              <a:path h="3252470">
                <a:moveTo>
                  <a:pt x="0" y="3251846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2883" y="3452859"/>
            <a:ext cx="0" cy="7131684"/>
          </a:xfrm>
          <a:custGeom>
            <a:avLst/>
            <a:gdLst/>
            <a:ahLst/>
            <a:cxnLst/>
            <a:rect l="l" t="t" r="r" b="b"/>
            <a:pathLst>
              <a:path h="7131684">
                <a:moveTo>
                  <a:pt x="0" y="7131161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5803" y="3467065"/>
            <a:ext cx="3346450" cy="4533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1562735" algn="r">
              <a:lnSpc>
                <a:spcPct val="100000"/>
              </a:lnSpc>
              <a:spcBef>
                <a:spcPts val="340"/>
              </a:spcBef>
            </a:pPr>
            <a:r>
              <a:rPr sz="450" dirty="0">
                <a:solidFill>
                  <a:srgbClr val="9EA5AE"/>
                </a:solidFill>
                <a:latin typeface="Arial"/>
                <a:cs typeface="Arial"/>
              </a:rPr>
              <a:t>,</a:t>
            </a:r>
            <a:r>
              <a:rPr sz="450" spc="210" dirty="0">
                <a:solidFill>
                  <a:srgbClr val="9EA5AE"/>
                </a:solidFill>
                <a:latin typeface="Arial"/>
                <a:cs typeface="Arial"/>
              </a:rPr>
              <a:t>  </a:t>
            </a:r>
            <a:r>
              <a:rPr sz="450" dirty="0">
                <a:solidFill>
                  <a:srgbClr val="464954"/>
                </a:solidFill>
                <a:latin typeface="Arial"/>
                <a:cs typeface="Arial"/>
              </a:rPr>
              <a:t>SpM</a:t>
            </a:r>
            <a:r>
              <a:rPr sz="450" dirty="0">
                <a:solidFill>
                  <a:srgbClr val="67707C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464954"/>
                </a:solidFill>
                <a:latin typeface="Arial"/>
                <a:cs typeface="Arial"/>
              </a:rPr>
              <a:t>P.vtsTtltf</a:t>
            </a:r>
            <a:r>
              <a:rPr sz="450" spc="135" dirty="0">
                <a:solidFill>
                  <a:srgbClr val="464954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7B8390"/>
                </a:solidFill>
                <a:latin typeface="Arial"/>
                <a:cs typeface="Arial"/>
              </a:rPr>
              <a:t>I</a:t>
            </a:r>
            <a:r>
              <a:rPr sz="450" spc="170" dirty="0">
                <a:solidFill>
                  <a:srgbClr val="7B8390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464954"/>
                </a:solidFill>
                <a:latin typeface="Arial"/>
                <a:cs typeface="Arial"/>
              </a:rPr>
              <a:t>1</a:t>
            </a:r>
            <a:r>
              <a:rPr sz="450" spc="-10" dirty="0">
                <a:solidFill>
                  <a:srgbClr val="7B8390"/>
                </a:solidFill>
                <a:latin typeface="Arial"/>
                <a:cs typeface="Arial"/>
              </a:rPr>
              <a:t>oox100x300mmSparepartstrayFiscr.erPia:.10</a:t>
            </a:r>
            <a:endParaRPr sz="450">
              <a:latin typeface="Arial"/>
              <a:cs typeface="Arial"/>
            </a:endParaRPr>
          </a:p>
          <a:p>
            <a:pPr marL="1673860" marR="5080" indent="-2540">
              <a:lnSpc>
                <a:spcPts val="580"/>
              </a:lnSpc>
              <a:spcBef>
                <a:spcPts val="455"/>
              </a:spcBef>
            </a:pPr>
            <a:r>
              <a:rPr sz="600" dirty="0">
                <a:solidFill>
                  <a:srgbClr val="0A0A0C"/>
                </a:solidFill>
                <a:latin typeface="Arial"/>
                <a:cs typeface="Arial"/>
              </a:rPr>
              <a:t>100</a:t>
            </a:r>
            <a:r>
              <a:rPr sz="600" spc="3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A1A1F"/>
                </a:solidFill>
                <a:latin typeface="Arial"/>
                <a:cs typeface="Arial"/>
              </a:rPr>
              <a:t>X</a:t>
            </a:r>
            <a:r>
              <a:rPr sz="600" dirty="0">
                <a:solidFill>
                  <a:srgbClr val="0A0A0C"/>
                </a:solidFill>
                <a:latin typeface="Arial"/>
                <a:cs typeface="Arial"/>
              </a:rPr>
              <a:t>100</a:t>
            </a:r>
            <a:r>
              <a:rPr sz="600" spc="-6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A1A1F"/>
                </a:solidFill>
                <a:latin typeface="Arial"/>
                <a:cs typeface="Arial"/>
              </a:rPr>
              <a:t>X300MMSPARE</a:t>
            </a:r>
            <a:r>
              <a:rPr sz="600" spc="-75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0A0A0C"/>
                </a:solidFill>
                <a:latin typeface="Arial"/>
                <a:cs typeface="Arial"/>
              </a:rPr>
              <a:t>PARTSTRAYF</a:t>
            </a:r>
            <a:r>
              <a:rPr sz="600" spc="-30" dirty="0">
                <a:solidFill>
                  <a:srgbClr val="34363D"/>
                </a:solidFill>
                <a:latin typeface="Arial"/>
                <a:cs typeface="Arial"/>
              </a:rPr>
              <a:t>I</a:t>
            </a:r>
            <a:r>
              <a:rPr sz="600" spc="-30" dirty="0">
                <a:solidFill>
                  <a:srgbClr val="1A1A1F"/>
                </a:solidFill>
                <a:latin typeface="Arial"/>
                <a:cs typeface="Arial"/>
              </a:rPr>
              <a:t>SCHER</a:t>
            </a:r>
            <a:r>
              <a:rPr sz="600" spc="50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A1A1F"/>
                </a:solidFill>
                <a:latin typeface="Arial"/>
                <a:cs typeface="Arial"/>
              </a:rPr>
              <a:t>PLASTICS</a:t>
            </a:r>
            <a:endParaRPr sz="600">
              <a:latin typeface="Arial"/>
              <a:cs typeface="Arial"/>
            </a:endParaRPr>
          </a:p>
          <a:p>
            <a:pPr marR="1511300" algn="r">
              <a:lnSpc>
                <a:spcPct val="100000"/>
              </a:lnSpc>
              <a:spcBef>
                <a:spcPts val="490"/>
              </a:spcBef>
            </a:pPr>
            <a:r>
              <a:rPr sz="400" spc="-10" dirty="0">
                <a:solidFill>
                  <a:srgbClr val="4682A8"/>
                </a:solidFill>
                <a:latin typeface="Arial"/>
                <a:cs typeface="Arial"/>
              </a:rPr>
              <a:t>$5.50</a:t>
            </a:r>
            <a:endParaRPr sz="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4492" y="319099"/>
            <a:ext cx="1769745" cy="317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100"/>
              </a:spcBef>
            </a:pPr>
            <a:r>
              <a:rPr sz="1600" b="1" spc="125" dirty="0">
                <a:solidFill>
                  <a:srgbClr val="0A0A0C"/>
                </a:solidFill>
                <a:latin typeface="Arial"/>
                <a:cs typeface="Arial"/>
              </a:rPr>
              <a:t>CHEM.</a:t>
            </a:r>
            <a:r>
              <a:rPr sz="1600" b="1" spc="4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A0A0C"/>
                </a:solidFill>
                <a:latin typeface="Arial"/>
                <a:cs typeface="Arial"/>
              </a:rPr>
              <a:t>STORE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90805" marR="32384" algn="ctr">
              <a:lnSpc>
                <a:spcPct val="118300"/>
              </a:lnSpc>
            </a:pPr>
            <a:r>
              <a:rPr sz="1600" b="1" dirty="0">
                <a:solidFill>
                  <a:srgbClr val="0A0A0C"/>
                </a:solidFill>
                <a:latin typeface="Arial"/>
                <a:cs typeface="Arial"/>
              </a:rPr>
              <a:t>BLUE</a:t>
            </a:r>
            <a:r>
              <a:rPr sz="1600" b="1" spc="7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A0A0C"/>
                </a:solidFill>
                <a:latin typeface="Arial"/>
                <a:cs typeface="Arial"/>
              </a:rPr>
              <a:t>STORAGE TRAYS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600">
              <a:latin typeface="Arial"/>
              <a:cs typeface="Arial"/>
            </a:endParaRPr>
          </a:p>
          <a:p>
            <a:pPr marL="160655" marR="5080" indent="-13970" algn="ctr">
              <a:lnSpc>
                <a:spcPct val="111400"/>
              </a:lnSpc>
              <a:spcBef>
                <a:spcPts val="5"/>
              </a:spcBef>
            </a:pPr>
            <a:r>
              <a:rPr sz="1700" b="1" dirty="0">
                <a:solidFill>
                  <a:srgbClr val="0A0A0C"/>
                </a:solidFill>
                <a:latin typeface="Arial"/>
                <a:cs typeface="Arial"/>
              </a:rPr>
              <a:t>$5.50</a:t>
            </a:r>
            <a:r>
              <a:rPr sz="1700" b="1" spc="18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0A0A0C"/>
                </a:solidFill>
                <a:latin typeface="Arial"/>
                <a:cs typeface="Arial"/>
              </a:rPr>
              <a:t>ea </a:t>
            </a:r>
            <a:r>
              <a:rPr sz="1700" b="1" spc="-10" dirty="0">
                <a:solidFill>
                  <a:srgbClr val="0A0A0C"/>
                </a:solidFill>
                <a:latin typeface="Arial"/>
                <a:cs typeface="Arial"/>
              </a:rPr>
              <a:t>OnlinePlastics</a:t>
            </a:r>
            <a:endParaRPr sz="1700">
              <a:latin typeface="Arial"/>
              <a:cs typeface="Arial"/>
            </a:endParaRPr>
          </a:p>
          <a:p>
            <a:pPr marL="17145" indent="-5080">
              <a:lnSpc>
                <a:spcPct val="100000"/>
              </a:lnSpc>
              <a:spcBef>
                <a:spcPts val="940"/>
              </a:spcBef>
            </a:pPr>
            <a:r>
              <a:rPr sz="1100" spc="75" dirty="0">
                <a:solidFill>
                  <a:srgbClr val="0A0A0C"/>
                </a:solidFill>
                <a:latin typeface="Arial"/>
                <a:cs typeface="Arial"/>
              </a:rPr>
              <a:t>Unit</a:t>
            </a:r>
            <a:r>
              <a:rPr sz="1100" spc="-6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0A0A0C"/>
                </a:solidFill>
                <a:latin typeface="Arial"/>
                <a:cs typeface="Arial"/>
              </a:rPr>
              <a:t>12</a:t>
            </a:r>
            <a:r>
              <a:rPr sz="1100" spc="-5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1A1A1F"/>
                </a:solidFill>
                <a:latin typeface="Arial"/>
                <a:cs typeface="Arial"/>
              </a:rPr>
              <a:t>/</a:t>
            </a:r>
            <a:r>
              <a:rPr sz="1100" spc="5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1A1A1F"/>
                </a:solidFill>
                <a:latin typeface="Arial"/>
                <a:cs typeface="Arial"/>
              </a:rPr>
              <a:t>7</a:t>
            </a:r>
            <a:r>
              <a:rPr sz="1100" spc="-9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A1A1F"/>
                </a:solidFill>
                <a:latin typeface="Arial"/>
                <a:cs typeface="Arial"/>
              </a:rPr>
              <a:t>Vesper</a:t>
            </a:r>
            <a:r>
              <a:rPr sz="1100" spc="7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A0A0C"/>
                </a:solidFill>
                <a:latin typeface="Arial"/>
                <a:cs typeface="Arial"/>
              </a:rPr>
              <a:t>Drive</a:t>
            </a:r>
            <a:endParaRPr sz="1100">
              <a:latin typeface="Arial"/>
              <a:cs typeface="Arial"/>
            </a:endParaRPr>
          </a:p>
          <a:p>
            <a:pPr marL="14604" marR="172720" indent="2540">
              <a:lnSpc>
                <a:spcPct val="185800"/>
              </a:lnSpc>
              <a:spcBef>
                <a:spcPts val="35"/>
              </a:spcBef>
            </a:pPr>
            <a:r>
              <a:rPr sz="1100" spc="50" dirty="0">
                <a:solidFill>
                  <a:srgbClr val="0A0A0C"/>
                </a:solidFill>
                <a:latin typeface="Arial"/>
                <a:cs typeface="Arial"/>
              </a:rPr>
              <a:t>Na</a:t>
            </a:r>
            <a:r>
              <a:rPr sz="1100" spc="50" dirty="0">
                <a:solidFill>
                  <a:srgbClr val="34363D"/>
                </a:solidFill>
                <a:latin typeface="Arial"/>
                <a:cs typeface="Arial"/>
              </a:rPr>
              <a:t>r</a:t>
            </a:r>
            <a:r>
              <a:rPr sz="1100" spc="50" dirty="0">
                <a:solidFill>
                  <a:srgbClr val="1A1A1F"/>
                </a:solidFill>
                <a:latin typeface="Arial"/>
                <a:cs typeface="Arial"/>
              </a:rPr>
              <a:t>re</a:t>
            </a:r>
            <a:r>
              <a:rPr sz="1100" spc="9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A1A1F"/>
                </a:solidFill>
                <a:latin typeface="Arial"/>
                <a:cs typeface="Arial"/>
              </a:rPr>
              <a:t>Warren</a:t>
            </a:r>
            <a:r>
              <a:rPr sz="1100" spc="95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A1A1F"/>
                </a:solidFill>
                <a:latin typeface="Arial"/>
                <a:cs typeface="Arial"/>
              </a:rPr>
              <a:t>VIC</a:t>
            </a:r>
            <a:r>
              <a:rPr sz="1100" spc="55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1A1A1F"/>
                </a:solidFill>
                <a:latin typeface="Arial"/>
                <a:cs typeface="Arial"/>
              </a:rPr>
              <a:t>3805 </a:t>
            </a:r>
            <a:r>
              <a:rPr sz="1100" spc="-10" dirty="0">
                <a:solidFill>
                  <a:srgbClr val="1A1A1F"/>
                </a:solidFill>
                <a:latin typeface="Arial"/>
                <a:cs typeface="Arial"/>
              </a:rPr>
              <a:t>Australia</a:t>
            </a:r>
            <a:endParaRPr sz="11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130"/>
              </a:spcBef>
            </a:pPr>
            <a:r>
              <a:rPr sz="1100" spc="90" dirty="0">
                <a:solidFill>
                  <a:srgbClr val="1A1A1F"/>
                </a:solidFill>
                <a:latin typeface="Arial"/>
                <a:cs typeface="Arial"/>
              </a:rPr>
              <a:t>Call</a:t>
            </a:r>
            <a:r>
              <a:rPr sz="1100" spc="-16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0A0A0C"/>
                </a:solidFill>
                <a:latin typeface="Arial"/>
                <a:cs typeface="Arial"/>
              </a:rPr>
              <a:t>us:</a:t>
            </a:r>
            <a:r>
              <a:rPr sz="1100" spc="-10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1A1A1F"/>
                </a:solidFill>
                <a:latin typeface="Arial"/>
                <a:cs typeface="Arial"/>
              </a:rPr>
              <a:t>03</a:t>
            </a:r>
            <a:r>
              <a:rPr sz="1100" spc="-95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1A1A1F"/>
                </a:solidFill>
                <a:latin typeface="Arial"/>
                <a:cs typeface="Arial"/>
              </a:rPr>
              <a:t>9704</a:t>
            </a:r>
            <a:r>
              <a:rPr sz="1100" spc="-55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1A1A1F"/>
                </a:solidFill>
                <a:latin typeface="Arial"/>
                <a:cs typeface="Arial"/>
              </a:rPr>
              <a:t>8822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9076" y="3611657"/>
            <a:ext cx="6642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70" dirty="0">
                <a:solidFill>
                  <a:srgbClr val="0A0A0C"/>
                </a:solidFill>
                <a:latin typeface="Arial"/>
                <a:cs typeface="Arial"/>
              </a:rPr>
              <a:t>Email</a:t>
            </a:r>
            <a:r>
              <a:rPr sz="1100" spc="-12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0A0A0C"/>
                </a:solidFill>
                <a:latin typeface="Arial"/>
                <a:cs typeface="Arial"/>
              </a:rPr>
              <a:t>us: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2355" y="4044219"/>
            <a:ext cx="1031875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7B8390"/>
                </a:solidFill>
                <a:latin typeface="Times New Roman"/>
                <a:cs typeface="Times New Roman"/>
              </a:rPr>
              <a:t>PrOOJClCO&lt;lo</a:t>
            </a:r>
            <a:r>
              <a:rPr sz="400" spc="-20" dirty="0">
                <a:solidFill>
                  <a:srgbClr val="9EA5AE"/>
                </a:solidFill>
                <a:latin typeface="Times New Roman"/>
                <a:cs typeface="Times New Roman"/>
              </a:rPr>
              <a:t>·</a:t>
            </a:r>
            <a:r>
              <a:rPr sz="400" spc="45" dirty="0">
                <a:solidFill>
                  <a:srgbClr val="9EA5AE"/>
                </a:solidFill>
                <a:latin typeface="Times New Roman"/>
                <a:cs typeface="Times New Roman"/>
              </a:rPr>
              <a:t> </a:t>
            </a:r>
            <a:r>
              <a:rPr sz="400" spc="-10" dirty="0">
                <a:solidFill>
                  <a:srgbClr val="7B8390"/>
                </a:solidFill>
                <a:latin typeface="Times New Roman"/>
                <a:cs typeface="Times New Roman"/>
              </a:rPr>
              <a:t>IH</a:t>
            </a:r>
            <a:r>
              <a:rPr sz="400" spc="-10" dirty="0">
                <a:solidFill>
                  <a:srgbClr val="9EA5AE"/>
                </a:solidFill>
                <a:latin typeface="Times New Roman"/>
                <a:cs typeface="Times New Roman"/>
              </a:rPr>
              <a:t>·</a:t>
            </a:r>
            <a:r>
              <a:rPr sz="400" spc="-10" dirty="0">
                <a:solidFill>
                  <a:srgbClr val="7B8390"/>
                </a:solidFill>
                <a:latin typeface="Times New Roman"/>
                <a:cs typeface="Times New Roman"/>
              </a:rPr>
              <a:t>012</a:t>
            </a:r>
            <a:endParaRPr sz="400">
              <a:latin typeface="Times New Roman"/>
              <a:cs typeface="Times New Roman"/>
            </a:endParaRPr>
          </a:p>
          <a:p>
            <a:pPr marL="69215">
              <a:lnSpc>
                <a:spcPts val="505"/>
              </a:lnSpc>
              <a:spcBef>
                <a:spcPts val="370"/>
              </a:spcBef>
            </a:pPr>
            <a:r>
              <a:rPr sz="450" spc="-10" dirty="0">
                <a:solidFill>
                  <a:srgbClr val="7B8390"/>
                </a:solidFill>
                <a:latin typeface="Arial"/>
                <a:cs typeface="Arial"/>
              </a:rPr>
              <a:t>rr:c�20i'o'iocf:1</a:t>
            </a:r>
            <a:endParaRPr sz="450">
              <a:latin typeface="Arial"/>
              <a:cs typeface="Arial"/>
            </a:endParaRPr>
          </a:p>
          <a:p>
            <a:pPr marL="70485">
              <a:lnSpc>
                <a:spcPts val="505"/>
              </a:lnSpc>
            </a:pPr>
            <a:r>
              <a:rPr sz="450" spc="-30" dirty="0">
                <a:solidFill>
                  <a:srgbClr val="7B8390"/>
                </a:solidFill>
                <a:latin typeface="Arial"/>
                <a:cs typeface="Arial"/>
              </a:rPr>
              <a:t>OimcM1oru</a:t>
            </a:r>
            <a:r>
              <a:rPr sz="450" spc="20" dirty="0">
                <a:solidFill>
                  <a:srgbClr val="7B8390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67707C"/>
                </a:solidFill>
                <a:latin typeface="Arial"/>
                <a:cs typeface="Arial"/>
              </a:rPr>
              <a:t>WIOOxH100x0500rrvn</a:t>
            </a:r>
            <a:endParaRPr sz="45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15"/>
              </a:spcBef>
            </a:pPr>
            <a:r>
              <a:rPr sz="350" spc="30" dirty="0">
                <a:solidFill>
                  <a:srgbClr val="67707C"/>
                </a:solidFill>
                <a:latin typeface="Arial"/>
                <a:cs typeface="Arial"/>
              </a:rPr>
              <a:t>M.itcrlill</a:t>
            </a:r>
            <a:r>
              <a:rPr sz="350" spc="50" dirty="0">
                <a:solidFill>
                  <a:srgbClr val="67707C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7B8390"/>
                </a:solidFill>
                <a:latin typeface="Arial"/>
                <a:cs typeface="Arial"/>
              </a:rPr>
              <a:t>Poiy',Jlop"t.onc</a:t>
            </a:r>
            <a:endParaRPr sz="4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335"/>
              </a:spcBef>
            </a:pPr>
            <a:r>
              <a:rPr sz="450" spc="-20" dirty="0">
                <a:solidFill>
                  <a:srgbClr val="7B8390"/>
                </a:solidFill>
                <a:latin typeface="Arial"/>
                <a:cs typeface="Arial"/>
              </a:rPr>
              <a:t>8'</a:t>
            </a:r>
            <a:r>
              <a:rPr sz="450" spc="25" dirty="0">
                <a:solidFill>
                  <a:srgbClr val="7B8390"/>
                </a:solidFill>
                <a:latin typeface="Arial"/>
                <a:cs typeface="Arial"/>
              </a:rPr>
              <a:t> </a:t>
            </a:r>
            <a:r>
              <a:rPr sz="350" dirty="0">
                <a:solidFill>
                  <a:srgbClr val="7B8390"/>
                </a:solidFill>
                <a:latin typeface="Arial"/>
                <a:cs typeface="Arial"/>
              </a:rPr>
              <a:t>M'd</a:t>
            </a:r>
            <a:r>
              <a:rPr sz="350" dirty="0">
                <a:solidFill>
                  <a:srgbClr val="9EA5AE"/>
                </a:solidFill>
                <a:latin typeface="Arial"/>
                <a:cs typeface="Arial"/>
              </a:rPr>
              <a:t>·</a:t>
            </a:r>
            <a:r>
              <a:rPr sz="350" spc="40" dirty="0">
                <a:solidFill>
                  <a:srgbClr val="9EA5AE"/>
                </a:solidFill>
                <a:latin typeface="Arial"/>
                <a:cs typeface="Arial"/>
              </a:rPr>
              <a:t> </a:t>
            </a:r>
            <a:r>
              <a:rPr sz="350" spc="-10" dirty="0">
                <a:solidFill>
                  <a:srgbClr val="67707C"/>
                </a:solidFill>
                <a:latin typeface="Times New Roman"/>
                <a:cs typeface="Times New Roman"/>
              </a:rPr>
              <a:t>RSCNM"</a:t>
            </a:r>
            <a:r>
              <a:rPr sz="400" spc="-10" dirty="0">
                <a:solidFill>
                  <a:srgbClr val="7B8390"/>
                </a:solidFill>
                <a:latin typeface="Arial"/>
                <a:cs typeface="Arial"/>
              </a:rPr>
              <a:t>Plastk:</a:t>
            </a:r>
            <a:r>
              <a:rPr sz="400" spc="-10" dirty="0">
                <a:solidFill>
                  <a:srgbClr val="9EA5AE"/>
                </a:solidFill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35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</a:pPr>
            <a:r>
              <a:rPr sz="450" b="1" spc="-10" dirty="0">
                <a:solidFill>
                  <a:srgbClr val="464954"/>
                </a:solidFill>
                <a:latin typeface="Times New Roman"/>
                <a:cs typeface="Times New Roman"/>
              </a:rPr>
              <a:t>Colar.</a:t>
            </a:r>
            <a:r>
              <a:rPr sz="450" b="1" spc="-10" dirty="0">
                <a:solidFill>
                  <a:srgbClr val="34363D"/>
                </a:solidFill>
                <a:latin typeface="Times New Roman"/>
                <a:cs typeface="Times New Roman"/>
              </a:rPr>
              <a:t>.....</a:t>
            </a:r>
            <a:endParaRPr sz="450">
              <a:latin typeface="Times New Roman"/>
              <a:cs typeface="Times New Roman"/>
            </a:endParaRPr>
          </a:p>
          <a:p>
            <a:pPr marL="97790">
              <a:lnSpc>
                <a:spcPct val="100000"/>
              </a:lnSpc>
              <a:spcBef>
                <a:spcPts val="240"/>
              </a:spcBef>
            </a:pPr>
            <a:r>
              <a:rPr sz="500" dirty="0">
                <a:solidFill>
                  <a:srgbClr val="67707C"/>
                </a:solidFill>
                <a:latin typeface="Times New Roman"/>
                <a:cs typeface="Times New Roman"/>
              </a:rPr>
              <a:t>6IUc</a:t>
            </a:r>
            <a:r>
              <a:rPr sz="500" spc="475" dirty="0">
                <a:solidFill>
                  <a:srgbClr val="67707C"/>
                </a:solidFill>
                <a:latin typeface="Times New Roman"/>
                <a:cs typeface="Times New Roman"/>
              </a:rPr>
              <a:t> </a:t>
            </a:r>
            <a:r>
              <a:rPr sz="500" spc="-50" dirty="0">
                <a:solidFill>
                  <a:srgbClr val="0A0A0C"/>
                </a:solidFill>
                <a:latin typeface="Times New Roman"/>
                <a:cs typeface="Times New Roman"/>
              </a:rPr>
              <a:t>•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500">
              <a:latin typeface="Times New Roman"/>
              <a:cs typeface="Times New Roman"/>
            </a:endParaRPr>
          </a:p>
          <a:p>
            <a:pPr marL="70485">
              <a:lnSpc>
                <a:spcPts val="459"/>
              </a:lnSpc>
              <a:spcBef>
                <a:spcPts val="5"/>
              </a:spcBef>
            </a:pPr>
            <a:r>
              <a:rPr sz="500" spc="-10" dirty="0">
                <a:solidFill>
                  <a:srgbClr val="464954"/>
                </a:solidFill>
                <a:latin typeface="Times New Roman"/>
                <a:cs typeface="Times New Roman"/>
              </a:rPr>
              <a:t>Cluonttty</a:t>
            </a:r>
            <a:endParaRPr sz="500">
              <a:latin typeface="Times New Roman"/>
              <a:cs typeface="Times New Roman"/>
            </a:endParaRPr>
          </a:p>
          <a:p>
            <a:pPr marL="50800">
              <a:lnSpc>
                <a:spcPts val="1720"/>
              </a:lnSpc>
            </a:pPr>
            <a:r>
              <a:rPr sz="1550" spc="-204" dirty="0">
                <a:solidFill>
                  <a:srgbClr val="C1C6CD"/>
                </a:solidFill>
                <a:latin typeface="Arial"/>
                <a:cs typeface="Arial"/>
              </a:rPr>
              <a:t>..</a:t>
            </a:r>
            <a:r>
              <a:rPr sz="1550" spc="-204" dirty="0">
                <a:solidFill>
                  <a:srgbClr val="464954"/>
                </a:solidFill>
                <a:latin typeface="Arial"/>
                <a:cs typeface="Arial"/>
              </a:rPr>
              <a:t>'</a:t>
            </a:r>
            <a:r>
              <a:rPr sz="1550" spc="130" dirty="0">
                <a:solidFill>
                  <a:srgbClr val="464954"/>
                </a:solidFill>
                <a:latin typeface="Arial"/>
                <a:cs typeface="Arial"/>
              </a:rPr>
              <a:t> </a:t>
            </a:r>
            <a:r>
              <a:rPr sz="1550" b="1" u="heavy" spc="-295" dirty="0">
                <a:solidFill>
                  <a:srgbClr val="7B8390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�</a:t>
            </a:r>
            <a:r>
              <a:rPr sz="1550" b="1" u="heavy" spc="-295" dirty="0">
                <a:solidFill>
                  <a:srgbClr val="0782AF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i</a:t>
            </a:r>
            <a:r>
              <a:rPr sz="1550" u="heavy" spc="-295" dirty="0">
                <a:solidFill>
                  <a:srgbClr val="0782AF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◄</a:t>
            </a:r>
            <a:r>
              <a:rPr sz="1450" b="1" u="heavy" spc="-295" dirty="0">
                <a:solidFill>
                  <a:srgbClr val="0782AF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H</a:t>
            </a:r>
            <a:r>
              <a:rPr sz="1450" b="1" u="heavy" spc="-295" dirty="0">
                <a:solidFill>
                  <a:srgbClr val="38709C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·</a:t>
            </a:r>
            <a:r>
              <a:rPr sz="1450" b="1" u="heavy" spc="-295" dirty="0">
                <a:solidFill>
                  <a:srgbClr val="0782AF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ii·P</a:t>
            </a:r>
            <a:r>
              <a:rPr sz="1450" b="1" u="heavy" spc="-295" dirty="0">
                <a:solidFill>
                  <a:srgbClr val="4682A8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·</a:t>
            </a:r>
            <a:r>
              <a:rPr sz="1450" b="1" u="heavy" spc="-295" dirty="0">
                <a:solidFill>
                  <a:srgbClr val="0782AF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'</a:t>
            </a:r>
            <a:r>
              <a:rPr sz="1450" b="1" u="heavy" spc="-295" dirty="0">
                <a:solidFill>
                  <a:srgbClr val="38709C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·</a:t>
            </a:r>
            <a:r>
              <a:rPr sz="1450" b="1" u="heavy" spc="-295" dirty="0">
                <a:solidFill>
                  <a:srgbClr val="0782AF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•i</a:t>
            </a:r>
            <a:r>
              <a:rPr sz="1450" b="1" u="heavy" spc="15" dirty="0">
                <a:solidFill>
                  <a:srgbClr val="0782AF"/>
                </a:solidFill>
                <a:uFill>
                  <a:solidFill>
                    <a:srgbClr val="0782AF"/>
                  </a:solidFill>
                </a:uFill>
                <a:latin typeface="Arial"/>
                <a:cs typeface="Arial"/>
              </a:rPr>
              <a:t> </a:t>
            </a:r>
            <a:r>
              <a:rPr sz="1450" b="1" u="none" spc="-75" dirty="0">
                <a:solidFill>
                  <a:srgbClr val="0782AF"/>
                </a:solidFill>
                <a:latin typeface="Arial"/>
                <a:cs typeface="Arial"/>
              </a:rPr>
              <a:t> </a:t>
            </a:r>
            <a:r>
              <a:rPr sz="900" u="none" spc="-75" baseline="37037" dirty="0">
                <a:solidFill>
                  <a:srgbClr val="67707C"/>
                </a:solidFill>
                <a:latin typeface="Arial"/>
                <a:cs typeface="Arial"/>
              </a:rPr>
              <a:t>0</a:t>
            </a:r>
            <a:endParaRPr sz="900" baseline="3703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2916" y="5500679"/>
            <a:ext cx="2679065" cy="157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80" dirty="0">
                <a:solidFill>
                  <a:srgbClr val="0A0A0C"/>
                </a:solidFill>
                <a:latin typeface="Arial"/>
                <a:cs typeface="Arial"/>
              </a:rPr>
              <a:t>Stuhl</a:t>
            </a:r>
            <a:r>
              <a:rPr sz="1300" spc="-10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0A0A0C"/>
                </a:solidFill>
                <a:latin typeface="Arial"/>
                <a:cs typeface="Arial"/>
              </a:rPr>
              <a:t>bottles</a:t>
            </a:r>
            <a:r>
              <a:rPr sz="1300" spc="-1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0A0A0C"/>
                </a:solidFill>
                <a:latin typeface="Arial"/>
                <a:cs typeface="Arial"/>
              </a:rPr>
              <a:t>125ml.</a:t>
            </a:r>
            <a:endParaRPr sz="1300">
              <a:latin typeface="Arial"/>
              <a:cs typeface="Arial"/>
            </a:endParaRPr>
          </a:p>
          <a:p>
            <a:pPr marL="17145" marR="302260" indent="-1270">
              <a:lnSpc>
                <a:spcPct val="226600"/>
              </a:lnSpc>
            </a:pPr>
            <a:r>
              <a:rPr sz="1300" spc="50" dirty="0">
                <a:solidFill>
                  <a:srgbClr val="0A0A0C"/>
                </a:solidFill>
                <a:latin typeface="Arial"/>
                <a:cs typeface="Arial"/>
              </a:rPr>
              <a:t>Dropper</a:t>
            </a:r>
            <a:r>
              <a:rPr sz="1300" spc="-1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85" dirty="0">
                <a:solidFill>
                  <a:srgbClr val="0A0A0C"/>
                </a:solidFill>
                <a:latin typeface="Arial"/>
                <a:cs typeface="Arial"/>
              </a:rPr>
              <a:t>tops</a:t>
            </a:r>
            <a:r>
              <a:rPr sz="1300" spc="1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A0A0C"/>
                </a:solidFill>
                <a:latin typeface="Arial"/>
                <a:cs typeface="Arial"/>
              </a:rPr>
              <a:t>or</a:t>
            </a:r>
            <a:r>
              <a:rPr sz="1300" spc="-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1A1A1F"/>
                </a:solidFill>
                <a:latin typeface="Arial"/>
                <a:cs typeface="Arial"/>
              </a:rPr>
              <a:t>screw</a:t>
            </a:r>
            <a:r>
              <a:rPr sz="1300" spc="-1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1A1A1F"/>
                </a:solidFill>
                <a:latin typeface="Arial"/>
                <a:cs typeface="Arial"/>
              </a:rPr>
              <a:t>caps </a:t>
            </a:r>
            <a:r>
              <a:rPr sz="1300" spc="60" dirty="0">
                <a:solidFill>
                  <a:srgbClr val="0A0A0C"/>
                </a:solidFill>
                <a:latin typeface="Arial"/>
                <a:cs typeface="Arial"/>
              </a:rPr>
              <a:t>Blue</a:t>
            </a:r>
            <a:r>
              <a:rPr sz="1300" spc="-6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A0A0C"/>
                </a:solidFill>
                <a:latin typeface="Arial"/>
                <a:cs typeface="Arial"/>
              </a:rPr>
              <a:t>tray</a:t>
            </a:r>
            <a:r>
              <a:rPr sz="1300" spc="2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0A0A0C"/>
                </a:solidFill>
                <a:latin typeface="Arial"/>
                <a:cs typeface="Arial"/>
              </a:rPr>
              <a:t>holds</a:t>
            </a:r>
            <a:r>
              <a:rPr sz="1300" spc="-4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0A0A0C"/>
                </a:solidFill>
                <a:latin typeface="Arial"/>
                <a:cs typeface="Arial"/>
              </a:rPr>
              <a:t>12</a:t>
            </a:r>
            <a:r>
              <a:rPr sz="1300" spc="-2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0A0A0C"/>
                </a:solidFill>
                <a:latin typeface="Arial"/>
                <a:cs typeface="Arial"/>
              </a:rPr>
              <a:t>bottles</a:t>
            </a:r>
            <a:r>
              <a:rPr sz="1300" spc="37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0A0A0C"/>
                </a:solidFill>
                <a:latin typeface="Arial"/>
                <a:cs typeface="Arial"/>
              </a:rPr>
              <a:t>OR</a:t>
            </a:r>
            <a:endParaRPr sz="1300">
              <a:latin typeface="Arial"/>
              <a:cs typeface="Arial"/>
            </a:endParaRPr>
          </a:p>
          <a:p>
            <a:pPr marL="15875" marR="5080" indent="1905">
              <a:lnSpc>
                <a:spcPct val="111000"/>
              </a:lnSpc>
              <a:spcBef>
                <a:spcPts val="70"/>
              </a:spcBef>
            </a:pPr>
            <a:r>
              <a:rPr sz="1300" spc="65" dirty="0">
                <a:solidFill>
                  <a:srgbClr val="1A1A1F"/>
                </a:solidFill>
                <a:latin typeface="Arial"/>
                <a:cs typeface="Arial"/>
              </a:rPr>
              <a:t>8</a:t>
            </a:r>
            <a:r>
              <a:rPr sz="1300" spc="-65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0A0A0C"/>
                </a:solidFill>
                <a:latin typeface="Arial"/>
                <a:cs typeface="Arial"/>
              </a:rPr>
              <a:t>bottles</a:t>
            </a:r>
            <a:r>
              <a:rPr sz="130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90" dirty="0">
                <a:solidFill>
                  <a:srgbClr val="1A1A1F"/>
                </a:solidFill>
                <a:latin typeface="Arial"/>
                <a:cs typeface="Arial"/>
              </a:rPr>
              <a:t>and</a:t>
            </a:r>
            <a:r>
              <a:rPr sz="1300" spc="-9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A1A1F"/>
                </a:solidFill>
                <a:latin typeface="Arial"/>
                <a:cs typeface="Arial"/>
              </a:rPr>
              <a:t>a</a:t>
            </a:r>
            <a:r>
              <a:rPr sz="1300" spc="-2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300" spc="85" dirty="0">
                <a:solidFill>
                  <a:srgbClr val="1A1A1F"/>
                </a:solidFill>
                <a:latin typeface="Arial"/>
                <a:cs typeface="Arial"/>
              </a:rPr>
              <a:t>500l</a:t>
            </a:r>
            <a:r>
              <a:rPr sz="1300" spc="-160" dirty="0">
                <a:solidFill>
                  <a:srgbClr val="1A1A1F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0A0A0C"/>
                </a:solidFill>
                <a:latin typeface="Arial"/>
                <a:cs typeface="Arial"/>
              </a:rPr>
              <a:t>Schott</a:t>
            </a:r>
            <a:r>
              <a:rPr sz="1300" spc="35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0A0A0C"/>
                </a:solidFill>
                <a:latin typeface="Arial"/>
                <a:cs typeface="Arial"/>
              </a:rPr>
              <a:t>bottle </a:t>
            </a:r>
            <a:r>
              <a:rPr sz="1300" dirty="0">
                <a:solidFill>
                  <a:srgbClr val="0A0A0C"/>
                </a:solidFill>
                <a:latin typeface="Arial"/>
                <a:cs typeface="Arial"/>
              </a:rPr>
              <a:t>For</a:t>
            </a:r>
            <a:r>
              <a:rPr sz="1300" spc="70" dirty="0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1A1A1F"/>
                </a:solidFill>
                <a:latin typeface="Arial"/>
                <a:cs typeface="Arial"/>
              </a:rPr>
              <a:t>stock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497" y="237655"/>
            <a:ext cx="4661338" cy="32793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579" y="3608581"/>
            <a:ext cx="4991343" cy="68838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509133" y="4070"/>
            <a:ext cx="0" cy="6022975"/>
          </a:xfrm>
          <a:custGeom>
            <a:avLst/>
            <a:gdLst/>
            <a:ahLst/>
            <a:cxnLst/>
            <a:rect l="l" t="t" r="r" b="b"/>
            <a:pathLst>
              <a:path h="6022975">
                <a:moveTo>
                  <a:pt x="0" y="6022785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2883" y="7684840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2120570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32050" y="9961132"/>
            <a:ext cx="0" cy="628015"/>
          </a:xfrm>
          <a:custGeom>
            <a:avLst/>
            <a:gdLst/>
            <a:ahLst/>
            <a:cxnLst/>
            <a:rect l="l" t="t" r="r" b="b"/>
            <a:pathLst>
              <a:path h="628015">
                <a:moveTo>
                  <a:pt x="0" y="627468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99139" y="355486"/>
            <a:ext cx="1639570" cy="227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5600" indent="635">
              <a:lnSpc>
                <a:spcPct val="109100"/>
              </a:lnSpc>
              <a:spcBef>
                <a:spcPts val="100"/>
              </a:spcBef>
            </a:pPr>
            <a:r>
              <a:rPr sz="1350" spc="55" dirty="0">
                <a:solidFill>
                  <a:srgbClr val="0C0C11"/>
                </a:solidFill>
                <a:latin typeface="Arial"/>
                <a:cs typeface="Arial"/>
              </a:rPr>
              <a:t>*Built</a:t>
            </a:r>
            <a:r>
              <a:rPr sz="1350" spc="-5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0C0C11"/>
                </a:solidFill>
                <a:latin typeface="Arial"/>
                <a:cs typeface="Arial"/>
              </a:rPr>
              <a:t>in</a:t>
            </a:r>
            <a:r>
              <a:rPr sz="1350" spc="-2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C0C11"/>
                </a:solidFill>
                <a:latin typeface="Arial"/>
                <a:cs typeface="Arial"/>
              </a:rPr>
              <a:t>storage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under</a:t>
            </a:r>
            <a:r>
              <a:rPr sz="1350" spc="10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a</a:t>
            </a:r>
            <a:r>
              <a:rPr sz="1350" spc="2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C0C11"/>
                </a:solidFill>
                <a:latin typeface="Arial"/>
                <a:cs typeface="Arial"/>
              </a:rPr>
              <a:t>window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350">
              <a:latin typeface="Arial"/>
              <a:cs typeface="Arial"/>
            </a:endParaRPr>
          </a:p>
          <a:p>
            <a:pPr marL="13335" marR="5080">
              <a:lnSpc>
                <a:spcPct val="109100"/>
              </a:lnSpc>
            </a:pP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*Loose</a:t>
            </a:r>
            <a:r>
              <a:rPr sz="1350" spc="21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C0C11"/>
                </a:solidFill>
                <a:latin typeface="Arial"/>
                <a:cs typeface="Arial"/>
              </a:rPr>
              <a:t>alphabetical sorting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350">
              <a:latin typeface="Arial"/>
              <a:cs typeface="Arial"/>
            </a:endParaRPr>
          </a:p>
          <a:p>
            <a:pPr marL="16510" marR="50800" indent="-3810">
              <a:lnSpc>
                <a:spcPct val="109100"/>
              </a:lnSpc>
            </a:pPr>
            <a:r>
              <a:rPr sz="1350" dirty="0">
                <a:solidFill>
                  <a:srgbClr val="1F1F23"/>
                </a:solidFill>
                <a:latin typeface="Arial"/>
                <a:cs typeface="Arial"/>
              </a:rPr>
              <a:t>*Heavy</a:t>
            </a:r>
            <a:r>
              <a:rPr sz="1350" spc="45" dirty="0">
                <a:solidFill>
                  <a:srgbClr val="1F1F23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0C0C11"/>
                </a:solidFill>
                <a:latin typeface="Arial"/>
                <a:cs typeface="Arial"/>
              </a:rPr>
              <a:t>items</a:t>
            </a:r>
            <a:r>
              <a:rPr sz="1350" spc="6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0C0C11"/>
                </a:solidFill>
                <a:latin typeface="Arial"/>
                <a:cs typeface="Arial"/>
              </a:rPr>
              <a:t>at</a:t>
            </a:r>
            <a:r>
              <a:rPr sz="1350" spc="-2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0C0C11"/>
                </a:solidFill>
                <a:latin typeface="Arial"/>
                <a:cs typeface="Arial"/>
              </a:rPr>
              <a:t>the </a:t>
            </a:r>
            <a:r>
              <a:rPr sz="1350" spc="50" dirty="0">
                <a:solidFill>
                  <a:srgbClr val="0C0C11"/>
                </a:solidFill>
                <a:latin typeface="Arial"/>
                <a:cs typeface="Arial"/>
              </a:rPr>
              <a:t>bottom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3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1350" spc="55" dirty="0">
                <a:solidFill>
                  <a:srgbClr val="1F1F23"/>
                </a:solidFill>
                <a:latin typeface="Arial"/>
                <a:cs typeface="Arial"/>
              </a:rPr>
              <a:t>*Label</a:t>
            </a:r>
            <a:r>
              <a:rPr sz="1350" spc="-90" dirty="0">
                <a:solidFill>
                  <a:srgbClr val="1F1F23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0C0C11"/>
                </a:solidFill>
                <a:latin typeface="Arial"/>
                <a:cs typeface="Arial"/>
              </a:rPr>
              <a:t>both</a:t>
            </a:r>
            <a:r>
              <a:rPr sz="1350" spc="-6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0C0C11"/>
                </a:solidFill>
                <a:latin typeface="Arial"/>
                <a:cs typeface="Arial"/>
              </a:rPr>
              <a:t>Ends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3610" y="4486703"/>
            <a:ext cx="240284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>
              <a:lnSpc>
                <a:spcPct val="109100"/>
              </a:lnSpc>
              <a:spcBef>
                <a:spcPts val="100"/>
              </a:spcBef>
            </a:pP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Practicals</a:t>
            </a:r>
            <a:r>
              <a:rPr sz="1350" spc="17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ready</a:t>
            </a:r>
            <a:r>
              <a:rPr sz="1350" spc="18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for</a:t>
            </a:r>
            <a:r>
              <a:rPr sz="1350" spc="11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45" dirty="0">
                <a:solidFill>
                  <a:srgbClr val="1F1F23"/>
                </a:solidFill>
                <a:latin typeface="Arial"/>
                <a:cs typeface="Arial"/>
              </a:rPr>
              <a:t>collection </a:t>
            </a:r>
            <a:r>
              <a:rPr sz="1350" spc="60" dirty="0">
                <a:solidFill>
                  <a:srgbClr val="0C0C11"/>
                </a:solidFill>
                <a:latin typeface="Arial"/>
                <a:cs typeface="Arial"/>
              </a:rPr>
              <a:t>that</a:t>
            </a:r>
            <a:r>
              <a:rPr sz="1350" spc="-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0C0C11"/>
                </a:solidFill>
                <a:latin typeface="Arial"/>
                <a:cs typeface="Arial"/>
              </a:rPr>
              <a:t>don't</a:t>
            </a:r>
            <a:r>
              <a:rPr sz="1350" spc="6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require</a:t>
            </a:r>
            <a:r>
              <a:rPr sz="1350" spc="5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1F23"/>
                </a:solidFill>
                <a:latin typeface="Arial"/>
                <a:cs typeface="Arial"/>
              </a:rPr>
              <a:t>a </a:t>
            </a:r>
            <a:r>
              <a:rPr sz="1350" spc="-10" dirty="0">
                <a:solidFill>
                  <a:srgbClr val="0C0C11"/>
                </a:solidFill>
                <a:latin typeface="Arial"/>
                <a:cs typeface="Arial"/>
              </a:rPr>
              <a:t>trolley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5155" y="5943164"/>
            <a:ext cx="1478915" cy="2274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marR="281940" indent="-153670">
              <a:lnSpc>
                <a:spcPct val="109100"/>
              </a:lnSpc>
              <a:spcBef>
                <a:spcPts val="100"/>
              </a:spcBef>
            </a:pP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Spirit</a:t>
            </a:r>
            <a:r>
              <a:rPr sz="1350" spc="22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burners</a:t>
            </a:r>
            <a:r>
              <a:rPr sz="1350" spc="114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50" dirty="0">
                <a:solidFill>
                  <a:srgbClr val="0C0C11"/>
                </a:solidFill>
                <a:latin typeface="Arial"/>
                <a:cs typeface="Arial"/>
              </a:rPr>
              <a:t>-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for</a:t>
            </a:r>
            <a:r>
              <a:rPr sz="1350" spc="5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80" dirty="0">
                <a:solidFill>
                  <a:srgbClr val="0C0C11"/>
                </a:solidFill>
                <a:latin typeface="Arial"/>
                <a:cs typeface="Arial"/>
              </a:rPr>
              <a:t>biol</a:t>
            </a:r>
            <a:r>
              <a:rPr sz="1350" spc="-10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0C0C11"/>
                </a:solidFill>
                <a:latin typeface="Arial"/>
                <a:cs typeface="Arial"/>
              </a:rPr>
              <a:t>lab.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350">
              <a:latin typeface="Arial"/>
              <a:cs typeface="Arial"/>
            </a:endParaRPr>
          </a:p>
          <a:p>
            <a:pPr marL="18415" marR="5080" indent="-6350">
              <a:lnSpc>
                <a:spcPct val="109100"/>
              </a:lnSpc>
              <a:spcBef>
                <a:spcPts val="5"/>
              </a:spcBef>
            </a:pP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Second</a:t>
            </a:r>
            <a:r>
              <a:rPr sz="1350" spc="18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1F1F23"/>
                </a:solidFill>
                <a:latin typeface="Arial"/>
                <a:cs typeface="Arial"/>
              </a:rPr>
              <a:t>set </a:t>
            </a:r>
            <a:r>
              <a:rPr sz="1350" dirty="0">
                <a:solidFill>
                  <a:srgbClr val="1F1F23"/>
                </a:solidFill>
                <a:latin typeface="Arial"/>
                <a:cs typeface="Arial"/>
              </a:rPr>
              <a:t>assorted</a:t>
            </a:r>
            <a:r>
              <a:rPr sz="1350" spc="275" dirty="0">
                <a:solidFill>
                  <a:srgbClr val="1F1F23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F1F23"/>
                </a:solidFill>
                <a:latin typeface="Arial"/>
                <a:cs typeface="Arial"/>
              </a:rPr>
              <a:t>alcohols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for</a:t>
            </a:r>
            <a:r>
              <a:rPr sz="1350" spc="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0C0C11"/>
                </a:solidFill>
                <a:latin typeface="Arial"/>
                <a:cs typeface="Arial"/>
              </a:rPr>
              <a:t>chemistry</a:t>
            </a:r>
            <a:r>
              <a:rPr sz="1350" spc="7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0C0C11"/>
                </a:solidFill>
                <a:latin typeface="Arial"/>
                <a:cs typeface="Arial"/>
              </a:rPr>
              <a:t>prac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350">
              <a:latin typeface="Arial"/>
              <a:cs typeface="Arial"/>
            </a:endParaRPr>
          </a:p>
          <a:p>
            <a:pPr marL="19050" marR="588010" indent="-1905">
              <a:lnSpc>
                <a:spcPct val="109100"/>
              </a:lnSpc>
              <a:spcBef>
                <a:spcPts val="5"/>
              </a:spcBef>
            </a:pP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Stored</a:t>
            </a:r>
            <a:r>
              <a:rPr sz="1350" spc="9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0C0C11"/>
                </a:solidFill>
                <a:latin typeface="Arial"/>
                <a:cs typeface="Arial"/>
              </a:rPr>
              <a:t>in </a:t>
            </a:r>
            <a:r>
              <a:rPr sz="1350" spc="45" dirty="0">
                <a:solidFill>
                  <a:srgbClr val="0C0C11"/>
                </a:solidFill>
                <a:latin typeface="Arial"/>
                <a:cs typeface="Arial"/>
              </a:rPr>
              <a:t>flammable </a:t>
            </a:r>
            <a:r>
              <a:rPr sz="1350" spc="-10" dirty="0">
                <a:solidFill>
                  <a:srgbClr val="1F1F23"/>
                </a:solidFill>
                <a:latin typeface="Arial"/>
                <a:cs typeface="Arial"/>
              </a:rPr>
              <a:t>cabinet.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5614" y="9254550"/>
            <a:ext cx="1703705" cy="70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635">
              <a:lnSpc>
                <a:spcPct val="111300"/>
              </a:lnSpc>
              <a:spcBef>
                <a:spcPts val="100"/>
              </a:spcBef>
            </a:pP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Red</a:t>
            </a:r>
            <a:r>
              <a:rPr sz="1350" spc="-60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lid</a:t>
            </a:r>
            <a:r>
              <a:rPr sz="1350" spc="8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F1F23"/>
                </a:solidFill>
                <a:latin typeface="Arial"/>
                <a:cs typeface="Arial"/>
              </a:rPr>
              <a:t>containers </a:t>
            </a:r>
            <a:r>
              <a:rPr sz="1350" dirty="0">
                <a:solidFill>
                  <a:srgbClr val="0C0C11"/>
                </a:solidFill>
                <a:latin typeface="Arial"/>
                <a:cs typeface="Arial"/>
              </a:rPr>
              <a:t>Purchase</a:t>
            </a:r>
            <a:r>
              <a:rPr sz="1350" spc="65" dirty="0">
                <a:solidFill>
                  <a:srgbClr val="0C0C11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1F1F23"/>
                </a:solidFill>
                <a:latin typeface="Arial"/>
                <a:cs typeface="Arial"/>
              </a:rPr>
              <a:t>from</a:t>
            </a:r>
            <a:r>
              <a:rPr sz="1350" spc="-15" dirty="0">
                <a:solidFill>
                  <a:srgbClr val="1F1F23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C0C11"/>
                </a:solidFill>
                <a:latin typeface="Arial"/>
                <a:cs typeface="Arial"/>
              </a:rPr>
              <a:t>Coles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350" spc="50" dirty="0">
                <a:solidFill>
                  <a:srgbClr val="1F1F23"/>
                </a:solidFill>
                <a:latin typeface="Arial"/>
                <a:cs typeface="Arial"/>
              </a:rPr>
              <a:t>$6</a:t>
            </a:r>
            <a:r>
              <a:rPr sz="1350" spc="-90" dirty="0">
                <a:solidFill>
                  <a:srgbClr val="1F1F2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1F23"/>
                </a:solidFill>
                <a:latin typeface="Arial"/>
                <a:cs typeface="Arial"/>
              </a:rPr>
              <a:t>x</a:t>
            </a:r>
            <a:r>
              <a:rPr sz="1350" spc="-50" dirty="0">
                <a:solidFill>
                  <a:srgbClr val="1F1F2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1F23"/>
                </a:solidFill>
                <a:latin typeface="Arial"/>
                <a:cs typeface="Arial"/>
              </a:rPr>
              <a:t>6</a:t>
            </a:r>
            <a:r>
              <a:rPr sz="1350" spc="-70" dirty="0">
                <a:solidFill>
                  <a:srgbClr val="1F1F23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F1F23"/>
                </a:solidFill>
                <a:latin typeface="Arial"/>
                <a:cs typeface="Arial"/>
              </a:rPr>
              <a:t>containers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550" y="1139138"/>
            <a:ext cx="5499735" cy="14814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445">
              <a:lnSpc>
                <a:spcPct val="117800"/>
              </a:lnSpc>
              <a:spcBef>
                <a:spcPts val="85"/>
              </a:spcBef>
            </a:pPr>
            <a:r>
              <a:rPr sz="1650" b="1" spc="-20" dirty="0">
                <a:latin typeface="Arial"/>
                <a:cs typeface="Arial"/>
              </a:rPr>
              <a:t>LAB</a:t>
            </a:r>
            <a:r>
              <a:rPr sz="1650" b="1" spc="6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NOTES</a:t>
            </a:r>
            <a:r>
              <a:rPr sz="1650" b="1" spc="4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:</a:t>
            </a:r>
            <a:r>
              <a:rPr sz="1650" spc="55" dirty="0">
                <a:latin typeface="Arial"/>
                <a:cs typeface="Arial"/>
              </a:rPr>
              <a:t>  </a:t>
            </a:r>
            <a:r>
              <a:rPr sz="1650" spc="-45" dirty="0">
                <a:latin typeface="Arial"/>
                <a:cs typeface="Arial"/>
              </a:rPr>
              <a:t>/</a:t>
            </a:r>
            <a:r>
              <a:rPr sz="1650" spc="-65" dirty="0">
                <a:latin typeface="Arial"/>
                <a:cs typeface="Arial"/>
              </a:rPr>
              <a:t> </a:t>
            </a:r>
            <a:r>
              <a:rPr sz="1600" b="1" i="1" spc="55" dirty="0">
                <a:latin typeface="Arial"/>
                <a:cs typeface="Arial"/>
              </a:rPr>
              <a:t>make</a:t>
            </a:r>
            <a:r>
              <a:rPr sz="1600" b="1" i="1" spc="15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these</a:t>
            </a:r>
            <a:r>
              <a:rPr sz="1600" b="1" i="1" spc="1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as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 </a:t>
            </a:r>
            <a:r>
              <a:rPr sz="1600" b="1" i="1" dirty="0">
                <a:latin typeface="Arial"/>
                <a:cs typeface="Arial"/>
              </a:rPr>
              <a:t>reference</a:t>
            </a:r>
            <a:r>
              <a:rPr sz="1600" b="1" i="1" spc="16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to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70" dirty="0">
                <a:latin typeface="Arial"/>
                <a:cs typeface="Arial"/>
              </a:rPr>
              <a:t>what</a:t>
            </a:r>
            <a:r>
              <a:rPr sz="1600" b="1" i="1" spc="50" dirty="0">
                <a:latin typeface="Arial"/>
                <a:cs typeface="Arial"/>
              </a:rPr>
              <a:t> </a:t>
            </a:r>
            <a:r>
              <a:rPr sz="1600" b="1" i="1" spc="-25" dirty="0">
                <a:latin typeface="Arial"/>
                <a:cs typeface="Arial"/>
              </a:rPr>
              <a:t>has </a:t>
            </a:r>
            <a:r>
              <a:rPr sz="1600" b="1" i="1" spc="60" dirty="0">
                <a:latin typeface="Arial"/>
                <a:cs typeface="Arial"/>
              </a:rPr>
              <a:t>been</a:t>
            </a:r>
            <a:r>
              <a:rPr sz="1600" b="1" i="1" spc="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done,</a:t>
            </a:r>
            <a:r>
              <a:rPr sz="1600" b="1" i="1" spc="105" dirty="0">
                <a:latin typeface="Arial"/>
                <a:cs typeface="Arial"/>
              </a:rPr>
              <a:t> </a:t>
            </a:r>
            <a:r>
              <a:rPr sz="1600" b="1" i="1" spc="50" dirty="0">
                <a:latin typeface="Arial"/>
                <a:cs typeface="Arial"/>
              </a:rPr>
              <a:t>and </a:t>
            </a:r>
            <a:r>
              <a:rPr sz="1600" b="1" i="1" spc="60" dirty="0">
                <a:latin typeface="Arial"/>
                <a:cs typeface="Arial"/>
              </a:rPr>
              <a:t>what</a:t>
            </a:r>
            <a:r>
              <a:rPr sz="1600" b="1" i="1" spc="65" dirty="0">
                <a:latin typeface="Arial"/>
                <a:cs typeface="Arial"/>
              </a:rPr>
              <a:t> </a:t>
            </a:r>
            <a:r>
              <a:rPr sz="1600" b="1" i="1" spc="60" dirty="0">
                <a:latin typeface="Arial"/>
                <a:cs typeface="Arial"/>
              </a:rPr>
              <a:t>equipment</a:t>
            </a:r>
            <a:r>
              <a:rPr sz="1600" b="1" i="1" spc="1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I </a:t>
            </a:r>
            <a:r>
              <a:rPr sz="1600" b="1" i="1" spc="60" dirty="0">
                <a:latin typeface="Arial"/>
                <a:cs typeface="Arial"/>
              </a:rPr>
              <a:t>need</a:t>
            </a:r>
            <a:r>
              <a:rPr sz="1600" b="1" i="1" spc="7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to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provide</a:t>
            </a:r>
            <a:r>
              <a:rPr sz="1600" b="1" i="1" spc="200" dirty="0">
                <a:latin typeface="Arial"/>
                <a:cs typeface="Arial"/>
              </a:rPr>
              <a:t> </a:t>
            </a:r>
            <a:r>
              <a:rPr sz="1600" b="1" i="1" spc="-25" dirty="0">
                <a:latin typeface="Arial"/>
                <a:cs typeface="Arial"/>
              </a:rPr>
              <a:t>or </a:t>
            </a:r>
            <a:r>
              <a:rPr sz="1600" b="1" i="1" dirty="0">
                <a:latin typeface="Arial"/>
                <a:cs typeface="Arial"/>
              </a:rPr>
              <a:t>buy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to</a:t>
            </a:r>
            <a:r>
              <a:rPr sz="1600" b="1" i="1" spc="7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run </a:t>
            </a:r>
            <a:r>
              <a:rPr sz="1600" b="1" i="1" spc="50" dirty="0">
                <a:latin typeface="Arial"/>
                <a:cs typeface="Arial"/>
              </a:rPr>
              <a:t>the</a:t>
            </a:r>
            <a:r>
              <a:rPr sz="1600" b="1" i="1" spc="7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unit.</a:t>
            </a:r>
            <a:r>
              <a:rPr sz="1600" b="1" i="1" spc="1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It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also</a:t>
            </a:r>
            <a:r>
              <a:rPr sz="1600" b="1" i="1" spc="7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has</a:t>
            </a:r>
            <a:r>
              <a:rPr sz="1600" b="1" i="1" spc="85" dirty="0">
                <a:latin typeface="Arial"/>
                <a:cs typeface="Arial"/>
              </a:rPr>
              <a:t> </a:t>
            </a:r>
            <a:r>
              <a:rPr sz="1600" b="1" i="1" spc="70" dirty="0">
                <a:latin typeface="Arial"/>
                <a:cs typeface="Arial"/>
              </a:rPr>
              <a:t>a</a:t>
            </a:r>
            <a:r>
              <a:rPr sz="1600" b="1" i="1" spc="10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list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of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DVD's</a:t>
            </a:r>
            <a:r>
              <a:rPr sz="1600" b="1" i="1" spc="125" dirty="0">
                <a:latin typeface="Arial"/>
                <a:cs typeface="Arial"/>
              </a:rPr>
              <a:t> </a:t>
            </a:r>
            <a:r>
              <a:rPr sz="1600" b="1" i="1" spc="55" dirty="0">
                <a:latin typeface="Arial"/>
                <a:cs typeface="Arial"/>
              </a:rPr>
              <a:t>that </a:t>
            </a:r>
            <a:r>
              <a:rPr sz="1600" b="1" i="1" spc="-25" dirty="0">
                <a:latin typeface="Arial"/>
                <a:cs typeface="Arial"/>
              </a:rPr>
              <a:t>are </a:t>
            </a:r>
            <a:r>
              <a:rPr sz="1600" b="1" i="1" dirty="0">
                <a:latin typeface="Arial"/>
                <a:cs typeface="Arial"/>
              </a:rPr>
              <a:t>on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50" dirty="0">
                <a:latin typeface="Arial"/>
                <a:cs typeface="Arial"/>
              </a:rPr>
              <a:t>the</a:t>
            </a:r>
            <a:r>
              <a:rPr sz="1600" b="1" i="1" spc="8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drive</a:t>
            </a:r>
            <a:r>
              <a:rPr sz="1600" b="1" i="1" spc="18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to</a:t>
            </a:r>
            <a:r>
              <a:rPr sz="1600" b="1" i="1" spc="7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support</a:t>
            </a:r>
            <a:r>
              <a:rPr sz="1600" b="1" i="1" spc="1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the</a:t>
            </a:r>
            <a:r>
              <a:rPr sz="1600" b="1" i="1" spc="18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learning.</a:t>
            </a:r>
            <a:r>
              <a:rPr sz="1600" b="1" i="1" spc="120" dirty="0">
                <a:latin typeface="Arial"/>
                <a:cs typeface="Arial"/>
              </a:rPr>
              <a:t>  </a:t>
            </a:r>
            <a:r>
              <a:rPr sz="1600" b="1" i="1" dirty="0">
                <a:latin typeface="Arial"/>
                <a:cs typeface="Arial"/>
              </a:rPr>
              <a:t>I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don't</a:t>
            </a:r>
            <a:r>
              <a:rPr sz="1600" b="1" i="1" spc="8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have</a:t>
            </a:r>
            <a:r>
              <a:rPr sz="1600" b="1" i="1" spc="155" dirty="0">
                <a:latin typeface="Arial"/>
                <a:cs typeface="Arial"/>
              </a:rPr>
              <a:t> </a:t>
            </a:r>
            <a:r>
              <a:rPr sz="1600" b="1" i="1" spc="-25" dirty="0">
                <a:latin typeface="Arial"/>
                <a:cs typeface="Arial"/>
              </a:rPr>
              <a:t>to </a:t>
            </a:r>
            <a:r>
              <a:rPr sz="1600" b="1" i="1" spc="60" dirty="0">
                <a:latin typeface="Arial"/>
                <a:cs typeface="Arial"/>
              </a:rPr>
              <a:t>remember</a:t>
            </a:r>
            <a:r>
              <a:rPr sz="1600" b="1" i="1" spc="2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everything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year</a:t>
            </a:r>
            <a:r>
              <a:rPr sz="1600" b="1" i="1" spc="1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to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year.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942" y="2956208"/>
            <a:ext cx="5934710" cy="6938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latin typeface="Arial"/>
                <a:cs typeface="Arial"/>
              </a:rPr>
              <a:t>Senses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-</a:t>
            </a:r>
            <a:r>
              <a:rPr sz="1050" b="1" spc="3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Lab</a:t>
            </a:r>
            <a:r>
              <a:rPr sz="1050" b="1" spc="1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Notes</a:t>
            </a:r>
            <a:endParaRPr sz="1050">
              <a:latin typeface="Arial"/>
              <a:cs typeface="Arial"/>
            </a:endParaRPr>
          </a:p>
          <a:p>
            <a:pPr marL="495300" marR="3197860" indent="-483234">
              <a:lnSpc>
                <a:spcPts val="2810"/>
              </a:lnSpc>
              <a:spcBef>
                <a:spcPts val="320"/>
              </a:spcBef>
            </a:pPr>
            <a:r>
              <a:rPr sz="1050" b="1" dirty="0">
                <a:latin typeface="Arial"/>
                <a:cs typeface="Arial"/>
              </a:rPr>
              <a:t>TOUCH</a:t>
            </a:r>
            <a:r>
              <a:rPr sz="1050" b="1" spc="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-</a:t>
            </a:r>
            <a:r>
              <a:rPr sz="1050" spc="3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Skin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Structure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3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Nerve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Structure </a:t>
            </a:r>
            <a:r>
              <a:rPr sz="1100" dirty="0">
                <a:latin typeface="Arial"/>
                <a:cs typeface="Arial"/>
              </a:rPr>
              <a:t>Nerve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endings -</a:t>
            </a:r>
            <a:r>
              <a:rPr sz="1100" spc="3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Nails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ruler</a:t>
            </a:r>
            <a:endParaRPr sz="1100">
              <a:latin typeface="Arial"/>
              <a:cs typeface="Arial"/>
            </a:endParaRPr>
          </a:p>
          <a:p>
            <a:pPr marL="494030" marR="685165">
              <a:lnSpc>
                <a:spcPts val="2780"/>
              </a:lnSpc>
              <a:spcBef>
                <a:spcPts val="30"/>
              </a:spcBef>
            </a:pPr>
            <a:r>
              <a:rPr sz="1100" spc="-20" dirty="0">
                <a:latin typeface="Arial"/>
                <a:cs typeface="Arial"/>
              </a:rPr>
              <a:t>HOT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&amp;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COLD- 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buckets</a:t>
            </a:r>
            <a:r>
              <a:rPr sz="1100" spc="13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with </a:t>
            </a:r>
            <a:r>
              <a:rPr sz="1100" dirty="0">
                <a:latin typeface="Arial"/>
                <a:cs typeface="Arial"/>
              </a:rPr>
              <a:t>ice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water,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tap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water,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warm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(650)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water</a:t>
            </a:r>
            <a:r>
              <a:rPr sz="1100" spc="50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Fake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Arm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3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arm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lab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coat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with </a:t>
            </a:r>
            <a:r>
              <a:rPr sz="1100" dirty="0">
                <a:latin typeface="Arial"/>
                <a:cs typeface="Arial"/>
              </a:rPr>
              <a:t>rubber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glove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stuffed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box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screen. </a:t>
            </a:r>
            <a:r>
              <a:rPr sz="1100" dirty="0">
                <a:latin typeface="Arial"/>
                <a:cs typeface="Arial"/>
              </a:rPr>
              <a:t>Combs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30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Kathleen</a:t>
            </a:r>
            <a:endParaRPr sz="1100">
              <a:latin typeface="Arial"/>
              <a:cs typeface="Arial"/>
            </a:endParaRPr>
          </a:p>
          <a:p>
            <a:pPr marL="498475">
              <a:lnSpc>
                <a:spcPct val="100000"/>
              </a:lnSpc>
              <a:spcBef>
                <a:spcPts val="1150"/>
              </a:spcBef>
            </a:pPr>
            <a:r>
              <a:rPr sz="1100" dirty="0">
                <a:latin typeface="Arial"/>
                <a:cs typeface="Arial"/>
              </a:rPr>
              <a:t>Copper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Pipe,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cardboard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tube,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plastic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pipe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100">
              <a:latin typeface="Arial"/>
              <a:cs typeface="Arial"/>
            </a:endParaRPr>
          </a:p>
          <a:p>
            <a:pPr marR="2171700" algn="ctr">
              <a:lnSpc>
                <a:spcPct val="100000"/>
              </a:lnSpc>
              <a:spcBef>
                <a:spcPts val="5"/>
              </a:spcBef>
            </a:pPr>
            <a:r>
              <a:rPr sz="1050" b="1" spc="-10" dirty="0">
                <a:latin typeface="Arial"/>
                <a:cs typeface="Arial"/>
              </a:rPr>
              <a:t>HEARING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-</a:t>
            </a:r>
            <a:r>
              <a:rPr sz="1050" spc="4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Audacity,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McGurk,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Ear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Models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cochlea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 </a:t>
            </a:r>
            <a:r>
              <a:rPr sz="1150" spc="-25" dirty="0">
                <a:latin typeface="Arial"/>
                <a:cs typeface="Arial"/>
              </a:rPr>
              <a:t>??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1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1050" b="1" spc="-10" dirty="0">
                <a:latin typeface="Arial"/>
                <a:cs typeface="Arial"/>
              </a:rPr>
              <a:t>SIGHT</a:t>
            </a:r>
            <a:endParaRPr sz="1050">
              <a:latin typeface="Arial"/>
              <a:cs typeface="Arial"/>
            </a:endParaRPr>
          </a:p>
          <a:p>
            <a:pPr marL="503555" marR="4413250">
              <a:lnSpc>
                <a:spcPct val="211700"/>
              </a:lnSpc>
              <a:spcBef>
                <a:spcPts val="30"/>
              </a:spcBef>
            </a:pPr>
            <a:r>
              <a:rPr sz="1100" spc="-45" dirty="0">
                <a:latin typeface="Arial"/>
                <a:cs typeface="Arial"/>
              </a:rPr>
              <a:t>Eye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Dissection </a:t>
            </a:r>
            <a:r>
              <a:rPr sz="1100" dirty="0">
                <a:latin typeface="Arial"/>
                <a:cs typeface="Arial"/>
              </a:rPr>
              <a:t>lshiara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Cards </a:t>
            </a:r>
            <a:r>
              <a:rPr sz="1100" dirty="0">
                <a:latin typeface="Arial"/>
                <a:cs typeface="Arial"/>
              </a:rPr>
              <a:t>Optical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Illusions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1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sz="1050" b="1" spc="-10" dirty="0">
                <a:latin typeface="Arial"/>
                <a:cs typeface="Arial"/>
              </a:rPr>
              <a:t>SMELL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050">
              <a:latin typeface="Arial"/>
              <a:cs typeface="Arial"/>
            </a:endParaRPr>
          </a:p>
          <a:p>
            <a:pPr marR="2204085" algn="ctr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*Small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vials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(14}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with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mostly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essential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oils</a:t>
            </a:r>
            <a:endParaRPr sz="1100">
              <a:latin typeface="Arial"/>
              <a:cs typeface="Arial"/>
            </a:endParaRPr>
          </a:p>
          <a:p>
            <a:pPr marL="502284" marR="5080" indent="12065">
              <a:lnSpc>
                <a:spcPct val="210400"/>
              </a:lnSpc>
              <a:spcBef>
                <a:spcPts val="35"/>
              </a:spcBef>
            </a:pPr>
            <a:r>
              <a:rPr sz="1100" dirty="0">
                <a:latin typeface="Arial"/>
                <a:cs typeface="Arial"/>
              </a:rPr>
              <a:t>*3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bottles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-</a:t>
            </a:r>
            <a:r>
              <a:rPr sz="1100" spc="120" dirty="0">
                <a:latin typeface="Arial"/>
                <a:cs typeface="Arial"/>
              </a:rPr>
              <a:t>Apple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juice,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Pear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juice,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Potato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Juice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(In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freezer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frozen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20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next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class) Tasting</a:t>
            </a:r>
            <a:r>
              <a:rPr sz="1100" spc="-20" dirty="0">
                <a:latin typeface="Arial"/>
                <a:cs typeface="Arial"/>
              </a:rPr>
              <a:t> Cups</a:t>
            </a:r>
            <a:endParaRPr sz="1100">
              <a:latin typeface="Arial"/>
              <a:cs typeface="Arial"/>
            </a:endParaRPr>
          </a:p>
          <a:p>
            <a:pPr marL="514984" marR="2634615" indent="-6985">
              <a:lnSpc>
                <a:spcPct val="213099"/>
              </a:lnSpc>
            </a:pPr>
            <a:r>
              <a:rPr sz="1100" dirty="0">
                <a:latin typeface="Arial"/>
                <a:cs typeface="Arial"/>
              </a:rPr>
              <a:t>Sunburst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Lollies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Set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up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vials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tasting. </a:t>
            </a:r>
            <a:r>
              <a:rPr sz="1100" dirty="0">
                <a:latin typeface="Arial"/>
                <a:cs typeface="Arial"/>
              </a:rPr>
              <a:t>Air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Freshener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100">
              <a:latin typeface="Arial"/>
              <a:cs typeface="Arial"/>
            </a:endParaRPr>
          </a:p>
          <a:p>
            <a:pPr marL="508634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Skull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from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skeleton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100">
              <a:latin typeface="Arial"/>
              <a:cs typeface="Arial"/>
            </a:endParaRPr>
          </a:p>
          <a:p>
            <a:pPr marL="51308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Sagittal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plane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rat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can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see</a:t>
            </a:r>
            <a:r>
              <a:rPr sz="1100" spc="30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sinus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418" y="6739050"/>
            <a:ext cx="6196965" cy="0"/>
          </a:xfrm>
          <a:custGeom>
            <a:avLst/>
            <a:gdLst/>
            <a:ahLst/>
            <a:cxnLst/>
            <a:rect l="l" t="t" r="r" b="b"/>
            <a:pathLst>
              <a:path w="6196965">
                <a:moveTo>
                  <a:pt x="0" y="0"/>
                </a:moveTo>
                <a:lnTo>
                  <a:pt x="6196556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990" y="1019103"/>
            <a:ext cx="1270635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Arial"/>
                <a:cs typeface="Arial"/>
              </a:rPr>
              <a:t>TASTE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498475">
              <a:lnSpc>
                <a:spcPct val="100000"/>
              </a:lnSpc>
            </a:pPr>
            <a:r>
              <a:rPr sz="1300" spc="-155" dirty="0">
                <a:latin typeface="Arial"/>
                <a:cs typeface="Arial"/>
              </a:rPr>
              <a:t>PTC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paper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4066" y="1748858"/>
            <a:ext cx="3861435" cy="53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 indent="-6985">
              <a:lnSpc>
                <a:spcPct val="129500"/>
              </a:lnSpc>
              <a:spcBef>
                <a:spcPts val="95"/>
              </a:spcBef>
            </a:pPr>
            <a:r>
              <a:rPr sz="1300" spc="-10" dirty="0">
                <a:latin typeface="Arial"/>
                <a:cs typeface="Arial"/>
              </a:rPr>
              <a:t>Tongue</a:t>
            </a:r>
            <a:r>
              <a:rPr sz="1300" spc="1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Mapping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3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Sweet,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Salt, </a:t>
            </a:r>
            <a:r>
              <a:rPr sz="1300" spc="-25" dirty="0">
                <a:latin typeface="Arial"/>
                <a:cs typeface="Arial"/>
              </a:rPr>
              <a:t>Sour,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Bitter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3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sugar, </a:t>
            </a:r>
            <a:r>
              <a:rPr sz="1300" dirty="0">
                <a:latin typeface="Arial"/>
                <a:cs typeface="Arial"/>
              </a:rPr>
              <a:t>lemon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juice,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tonic</a:t>
            </a:r>
            <a:r>
              <a:rPr sz="1300" spc="1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water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8498" y="1806871"/>
            <a:ext cx="3378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Arial"/>
                <a:cs typeface="Arial"/>
              </a:rPr>
              <a:t>salt,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220" y="2452657"/>
            <a:ext cx="4533900" cy="244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Coloured</a:t>
            </a:r>
            <a:r>
              <a:rPr sz="1300" spc="20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water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3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green,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red,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yellow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445" dirty="0">
                <a:latin typeface="Arial"/>
                <a:cs typeface="Arial"/>
              </a:rPr>
              <a:t> </a:t>
            </a:r>
            <a:r>
              <a:rPr sz="1300" spc="-90" dirty="0">
                <a:latin typeface="Arial"/>
                <a:cs typeface="Arial"/>
              </a:rPr>
              <a:t>ALL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Strawberry</a:t>
            </a:r>
            <a:endParaRPr sz="1300">
              <a:latin typeface="Arial"/>
              <a:cs typeface="Arial"/>
            </a:endParaRPr>
          </a:p>
          <a:p>
            <a:pPr marL="494030" marR="509270" indent="-5715">
              <a:lnSpc>
                <a:spcPct val="196500"/>
              </a:lnSpc>
              <a:spcBef>
                <a:spcPts val="35"/>
              </a:spcBef>
            </a:pPr>
            <a:r>
              <a:rPr sz="1300" spc="-20" dirty="0">
                <a:latin typeface="Arial"/>
                <a:cs typeface="Arial"/>
              </a:rPr>
              <a:t>Tasting </a:t>
            </a:r>
            <a:r>
              <a:rPr sz="1300" spc="-55" dirty="0">
                <a:latin typeface="Arial"/>
                <a:cs typeface="Arial"/>
              </a:rPr>
              <a:t>Cups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3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Sweet(sugar)</a:t>
            </a:r>
            <a:r>
              <a:rPr sz="1300" spc="3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Sour(lemon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juice) </a:t>
            </a:r>
            <a:r>
              <a:rPr sz="1300" dirty="0">
                <a:latin typeface="Arial"/>
                <a:cs typeface="Arial"/>
              </a:rPr>
              <a:t>Bitter(tonic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water)</a:t>
            </a:r>
            <a:r>
              <a:rPr sz="1300" spc="114" dirty="0">
                <a:latin typeface="Arial"/>
                <a:cs typeface="Arial"/>
              </a:rPr>
              <a:t>  </a:t>
            </a:r>
            <a:r>
              <a:rPr sz="1300" dirty="0">
                <a:latin typeface="Arial"/>
                <a:cs typeface="Arial"/>
              </a:rPr>
              <a:t>Salt</a:t>
            </a:r>
            <a:r>
              <a:rPr sz="1300" spc="1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(salt)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Arial"/>
              <a:cs typeface="Arial"/>
            </a:endParaRPr>
          </a:p>
          <a:p>
            <a:pPr marL="48895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Toothpaste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&amp;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Orange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Juice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(TicTacs)</a:t>
            </a:r>
            <a:endParaRPr sz="1300">
              <a:latin typeface="Arial"/>
              <a:cs typeface="Arial"/>
            </a:endParaRPr>
          </a:p>
          <a:p>
            <a:pPr marL="496570" marR="239395" indent="-2540">
              <a:lnSpc>
                <a:spcPct val="129500"/>
              </a:lnSpc>
              <a:spcBef>
                <a:spcPts val="1085"/>
              </a:spcBef>
            </a:pPr>
            <a:r>
              <a:rPr sz="1300" dirty="0">
                <a:latin typeface="Arial"/>
                <a:cs typeface="Arial"/>
              </a:rPr>
              <a:t>Blue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food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dye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</a:t>
            </a:r>
            <a:r>
              <a:rPr sz="1300" spc="1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colour</a:t>
            </a:r>
            <a:r>
              <a:rPr sz="1300" spc="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super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tasters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&amp;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Tongue shields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20" dirty="0">
                <a:latin typeface="Arial"/>
                <a:cs typeface="Arial"/>
              </a:rPr>
              <a:t>DVD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List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707" y="5063284"/>
            <a:ext cx="299339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14" dirty="0">
                <a:latin typeface="Arial"/>
                <a:cs typeface="Arial"/>
              </a:rPr>
              <a:t>BBC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Series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330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Taste,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hearing,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sight,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smell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1466" y="5063284"/>
            <a:ext cx="31432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0" dirty="0">
                <a:latin typeface="Arial"/>
                <a:cs typeface="Arial"/>
              </a:rPr>
              <a:t>(20)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4009" y="5452587"/>
            <a:ext cx="1394460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5" dirty="0">
                <a:latin typeface="Arial"/>
                <a:cs typeface="Arial"/>
              </a:rPr>
              <a:t>Scope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3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smell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(23)</a:t>
            </a:r>
            <a:endParaRPr sz="1300">
              <a:latin typeface="Arial"/>
              <a:cs typeface="Arial"/>
            </a:endParaRPr>
          </a:p>
          <a:p>
            <a:pPr marL="17145" marR="475615">
              <a:lnSpc>
                <a:spcPct val="198800"/>
              </a:lnSpc>
            </a:pPr>
            <a:r>
              <a:rPr sz="1300" dirty="0">
                <a:latin typeface="Arial"/>
                <a:cs typeface="Arial"/>
              </a:rPr>
              <a:t>Sight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(43) </a:t>
            </a:r>
            <a:r>
              <a:rPr sz="1300" spc="-25" dirty="0">
                <a:latin typeface="Arial"/>
                <a:cs typeface="Arial"/>
              </a:rPr>
              <a:t>Sleek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Geeks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7518" y="7055095"/>
            <a:ext cx="5266055" cy="262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i="1" dirty="0">
                <a:latin typeface="Arial"/>
                <a:cs typeface="Arial"/>
              </a:rPr>
              <a:t>RANDOM</a:t>
            </a:r>
            <a:r>
              <a:rPr sz="1700" b="1" i="1" spc="2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INFORMATION</a:t>
            </a:r>
            <a:r>
              <a:rPr sz="1700" b="1" spc="50" dirty="0">
                <a:latin typeface="Arial"/>
                <a:cs typeface="Arial"/>
              </a:rPr>
              <a:t>  </a:t>
            </a: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4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ICE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BATH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700" dirty="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We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use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supa</a:t>
            </a:r>
            <a:r>
              <a:rPr sz="1500" spc="180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dupa's</a:t>
            </a:r>
            <a:endParaRPr sz="1500" dirty="0">
              <a:latin typeface="Arial"/>
              <a:cs typeface="Arial"/>
            </a:endParaRPr>
          </a:p>
          <a:p>
            <a:pPr marL="15240" marR="5080" indent="5715">
              <a:lnSpc>
                <a:spcPct val="112200"/>
              </a:lnSpc>
              <a:spcBef>
                <a:spcPts val="35"/>
              </a:spcBef>
            </a:pPr>
            <a:r>
              <a:rPr sz="1500" dirty="0">
                <a:latin typeface="Arial"/>
                <a:cs typeface="Arial"/>
              </a:rPr>
              <a:t>Put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19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water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bath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to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reduce</a:t>
            </a:r>
            <a:r>
              <a:rPr sz="1500" spc="50" dirty="0">
                <a:latin typeface="Arial"/>
                <a:cs typeface="Arial"/>
              </a:rPr>
              <a:t> the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90" dirty="0">
                <a:latin typeface="Arial"/>
                <a:cs typeface="Arial"/>
              </a:rPr>
              <a:t>temp.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for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an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ice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bath </a:t>
            </a:r>
            <a:r>
              <a:rPr sz="1500" spc="50" dirty="0">
                <a:latin typeface="Arial"/>
                <a:cs typeface="Arial"/>
              </a:rPr>
              <a:t>Works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better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than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ice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blocks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they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don't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melt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increase </a:t>
            </a:r>
            <a:r>
              <a:rPr sz="1500" spc="50" dirty="0">
                <a:latin typeface="Arial"/>
                <a:cs typeface="Arial"/>
              </a:rPr>
              <a:t>the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volume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water.</a:t>
            </a:r>
            <a:endParaRPr sz="1500" dirty="0">
              <a:latin typeface="Arial"/>
              <a:cs typeface="Arial"/>
            </a:endParaRPr>
          </a:p>
          <a:p>
            <a:pPr marL="24765" marR="65405" indent="-5715">
              <a:lnSpc>
                <a:spcPct val="112200"/>
              </a:lnSpc>
              <a:tabLst>
                <a:tab pos="2019300" algn="l"/>
              </a:tabLst>
            </a:pPr>
            <a:r>
              <a:rPr sz="1500" spc="60" dirty="0">
                <a:latin typeface="Arial"/>
                <a:cs typeface="Arial"/>
              </a:rPr>
              <a:t>When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you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finished,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take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100" dirty="0">
                <a:latin typeface="Arial"/>
                <a:cs typeface="Arial"/>
              </a:rPr>
              <a:t>them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out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dry, put</a:t>
            </a:r>
            <a:r>
              <a:rPr sz="1500" spc="210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back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in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35" dirty="0">
                <a:latin typeface="Arial"/>
                <a:cs typeface="Arial"/>
              </a:rPr>
              <a:t>the </a:t>
            </a:r>
            <a:r>
              <a:rPr sz="1500" dirty="0">
                <a:latin typeface="Arial"/>
                <a:cs typeface="Arial"/>
              </a:rPr>
              <a:t>freezer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for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next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time.</a:t>
            </a:r>
            <a:r>
              <a:rPr sz="1500" dirty="0">
                <a:latin typeface="Arial"/>
                <a:cs typeface="Arial"/>
              </a:rPr>
              <a:t>	Mine</a:t>
            </a:r>
            <a:r>
              <a:rPr sz="1500" spc="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8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years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old.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15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Ma</a:t>
            </a:r>
            <a:r>
              <a:rPr lang="en-AU" sz="1500" dirty="0" err="1">
                <a:latin typeface="Arial"/>
                <a:cs typeface="Arial"/>
              </a:rPr>
              <a:t>rk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the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165" dirty="0">
                <a:latin typeface="Arial"/>
                <a:cs typeface="Arial"/>
              </a:rPr>
              <a:t>tray-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DO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NOT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EAT!!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62" y="210173"/>
            <a:ext cx="3231310" cy="43052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2822" y="2967372"/>
            <a:ext cx="1970871" cy="25968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450" y="5499100"/>
            <a:ext cx="3235893" cy="430526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499966" y="4070"/>
            <a:ext cx="0" cy="1878330"/>
          </a:xfrm>
          <a:custGeom>
            <a:avLst/>
            <a:gdLst/>
            <a:ahLst/>
            <a:cxnLst/>
            <a:rect l="l" t="t" r="r" b="b"/>
            <a:pathLst>
              <a:path h="1878330">
                <a:moveTo>
                  <a:pt x="0" y="1877826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09133" y="2326163"/>
            <a:ext cx="0" cy="4140835"/>
          </a:xfrm>
          <a:custGeom>
            <a:avLst/>
            <a:gdLst/>
            <a:ahLst/>
            <a:cxnLst/>
            <a:rect l="l" t="t" r="r" b="b"/>
            <a:pathLst>
              <a:path h="4140835">
                <a:moveTo>
                  <a:pt x="0" y="4140379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2883" y="8156586"/>
            <a:ext cx="0" cy="2391410"/>
          </a:xfrm>
          <a:custGeom>
            <a:avLst/>
            <a:gdLst/>
            <a:ahLst/>
            <a:cxnLst/>
            <a:rect l="l" t="t" r="r" b="b"/>
            <a:pathLst>
              <a:path h="2391409">
                <a:moveTo>
                  <a:pt x="0" y="2390794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35294" y="1302033"/>
            <a:ext cx="143383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0A0708"/>
                </a:solidFill>
                <a:latin typeface="Arial"/>
                <a:cs typeface="Arial"/>
              </a:rPr>
              <a:t>Trolley</a:t>
            </a:r>
            <a:r>
              <a:rPr sz="1650" spc="300" dirty="0">
                <a:solidFill>
                  <a:srgbClr val="0A0708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0A0708"/>
                </a:solidFill>
                <a:latin typeface="Arial"/>
                <a:cs typeface="Arial"/>
              </a:rPr>
              <a:t>Labels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587" y="621010"/>
            <a:ext cx="5918835" cy="897191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384"/>
              </a:spcBef>
            </a:pPr>
            <a:r>
              <a:rPr sz="1700" b="1" spc="50" dirty="0">
                <a:latin typeface="Arial"/>
                <a:cs typeface="Arial"/>
              </a:rPr>
              <a:t>Making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Iodine</a:t>
            </a:r>
            <a:r>
              <a:rPr sz="1700" b="1" spc="15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soln.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500" dirty="0">
                <a:latin typeface="Arial"/>
                <a:cs typeface="Arial"/>
              </a:rPr>
              <a:t>Weigh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up</a:t>
            </a:r>
            <a:r>
              <a:rPr sz="1500" spc="15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iodine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to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concentration</a:t>
            </a:r>
            <a:r>
              <a:rPr sz="1500" spc="19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required.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500">
              <a:latin typeface="Arial"/>
              <a:cs typeface="Arial"/>
            </a:endParaRPr>
          </a:p>
          <a:p>
            <a:pPr marL="19685" marR="2004060" indent="-2540">
              <a:lnSpc>
                <a:spcPct val="109600"/>
              </a:lnSpc>
            </a:pPr>
            <a:r>
              <a:rPr sz="1650" b="1" spc="-60" dirty="0">
                <a:latin typeface="Times New Roman"/>
                <a:cs typeface="Times New Roman"/>
              </a:rPr>
              <a:t>ADD</a:t>
            </a:r>
            <a:r>
              <a:rPr sz="1650" b="1" spc="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Arial"/>
                <a:cs typeface="Arial"/>
              </a:rPr>
              <a:t>Kl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-</a:t>
            </a:r>
            <a:r>
              <a:rPr sz="1500" spc="285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potassium</a:t>
            </a:r>
            <a:r>
              <a:rPr sz="1500" spc="55" dirty="0">
                <a:latin typeface="Arial"/>
                <a:cs typeface="Arial"/>
              </a:rPr>
              <a:t> iodide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to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90" dirty="0">
                <a:latin typeface="Arial"/>
                <a:cs typeface="Arial"/>
              </a:rPr>
              <a:t>150ml</a:t>
            </a:r>
            <a:r>
              <a:rPr sz="1500" spc="-1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water. </a:t>
            </a:r>
            <a:r>
              <a:rPr sz="1500" spc="50" dirty="0">
                <a:latin typeface="Arial"/>
                <a:cs typeface="Arial"/>
              </a:rPr>
              <a:t>Add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iodine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-</a:t>
            </a:r>
            <a:r>
              <a:rPr sz="1500" spc="2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it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spc="105" dirty="0">
                <a:latin typeface="Arial"/>
                <a:cs typeface="Arial"/>
              </a:rPr>
              <a:t>will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dissove</a:t>
            </a:r>
            <a:r>
              <a:rPr sz="1500" spc="140" dirty="0">
                <a:latin typeface="Arial"/>
                <a:cs typeface="Arial"/>
              </a:rPr>
              <a:t> </a:t>
            </a:r>
            <a:r>
              <a:rPr sz="1500" spc="95" dirty="0">
                <a:latin typeface="Arial"/>
                <a:cs typeface="Arial"/>
              </a:rPr>
              <a:t>much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faster.</a:t>
            </a:r>
            <a:endParaRPr sz="15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219"/>
              </a:spcBef>
            </a:pPr>
            <a:r>
              <a:rPr sz="1500" spc="60" dirty="0">
                <a:latin typeface="Arial"/>
                <a:cs typeface="Arial"/>
              </a:rPr>
              <a:t>When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dissolved,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make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up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to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volume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with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water.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5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</a:pPr>
            <a:r>
              <a:rPr sz="1700" b="1" spc="50" dirty="0">
                <a:latin typeface="Arial"/>
                <a:cs typeface="Arial"/>
              </a:rPr>
              <a:t>Making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Starch</a:t>
            </a:r>
            <a:r>
              <a:rPr sz="1700" b="1" spc="15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soln.</a:t>
            </a:r>
            <a:endParaRPr sz="17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254"/>
              </a:spcBef>
            </a:pPr>
            <a:r>
              <a:rPr sz="1500" dirty="0">
                <a:latin typeface="Arial"/>
                <a:cs typeface="Arial"/>
              </a:rPr>
              <a:t>Weigh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up</a:t>
            </a:r>
            <a:r>
              <a:rPr sz="1500" spc="14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starch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to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concentration</a:t>
            </a:r>
            <a:r>
              <a:rPr sz="1500" spc="1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required.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500">
              <a:latin typeface="Arial"/>
              <a:cs typeface="Arial"/>
            </a:endParaRPr>
          </a:p>
          <a:p>
            <a:pPr marL="23495" marR="1071880" indent="-5715">
              <a:lnSpc>
                <a:spcPct val="109600"/>
              </a:lnSpc>
            </a:pPr>
            <a:r>
              <a:rPr sz="1650" b="1" spc="-50" dirty="0">
                <a:latin typeface="Times New Roman"/>
                <a:cs typeface="Times New Roman"/>
              </a:rPr>
              <a:t>ADD</a:t>
            </a:r>
            <a:r>
              <a:rPr sz="1650" b="1" spc="-10" dirty="0">
                <a:latin typeface="Times New Roman"/>
                <a:cs typeface="Times New Roman"/>
              </a:rPr>
              <a:t> </a:t>
            </a:r>
            <a:r>
              <a:rPr sz="1500" spc="110" dirty="0">
                <a:latin typeface="Arial"/>
                <a:cs typeface="Arial"/>
              </a:rPr>
              <a:t>50ml</a:t>
            </a:r>
            <a:r>
              <a:rPr sz="1500" spc="-155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cold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water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and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stir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to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distribute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starch. </a:t>
            </a:r>
            <a:r>
              <a:rPr sz="1500" dirty="0">
                <a:latin typeface="Arial"/>
                <a:cs typeface="Arial"/>
              </a:rPr>
              <a:t>Make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up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12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volume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with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boiling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water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from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the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kettle.</a:t>
            </a:r>
            <a:endParaRPr sz="15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220"/>
              </a:spcBef>
            </a:pPr>
            <a:r>
              <a:rPr sz="1500" dirty="0">
                <a:latin typeface="Arial"/>
                <a:cs typeface="Arial"/>
              </a:rPr>
              <a:t>Stir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continually.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-</a:t>
            </a:r>
            <a:r>
              <a:rPr sz="1500" spc="27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readymade,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just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95" dirty="0">
                <a:latin typeface="Arial"/>
                <a:cs typeface="Arial"/>
              </a:rPr>
              <a:t>cool</a:t>
            </a:r>
            <a:r>
              <a:rPr sz="1500" spc="-140" dirty="0">
                <a:latin typeface="Arial"/>
                <a:cs typeface="Arial"/>
              </a:rPr>
              <a:t> </a:t>
            </a:r>
            <a:r>
              <a:rPr sz="1500" spc="95" dirty="0">
                <a:latin typeface="Arial"/>
                <a:cs typeface="Arial"/>
              </a:rPr>
              <a:t>to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pour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into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bottles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500">
              <a:latin typeface="Arial"/>
              <a:cs typeface="Arial"/>
            </a:endParaRPr>
          </a:p>
          <a:p>
            <a:pPr marL="25400" marR="52069" indent="1270">
              <a:lnSpc>
                <a:spcPct val="112200"/>
              </a:lnSpc>
            </a:pPr>
            <a:r>
              <a:rPr sz="1500" spc="50" dirty="0">
                <a:latin typeface="Arial"/>
                <a:cs typeface="Arial"/>
              </a:rPr>
              <a:t>Empty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bottle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when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pracs.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finished,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empty,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rinse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store </a:t>
            </a:r>
            <a:r>
              <a:rPr sz="1500" spc="60" dirty="0">
                <a:latin typeface="Arial"/>
                <a:cs typeface="Arial"/>
              </a:rPr>
              <a:t>upside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down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without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lids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ready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for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the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next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100" dirty="0">
                <a:latin typeface="Arial"/>
                <a:cs typeface="Arial"/>
              </a:rPr>
              <a:t>time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you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need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90" dirty="0">
                <a:latin typeface="Arial"/>
                <a:cs typeface="Arial"/>
              </a:rPr>
              <a:t>them. </a:t>
            </a:r>
            <a:r>
              <a:rPr sz="1500" dirty="0">
                <a:latin typeface="Arial"/>
                <a:cs typeface="Arial"/>
              </a:rPr>
              <a:t>Keep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labelled.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500">
              <a:latin typeface="Arial"/>
              <a:cs typeface="Arial"/>
            </a:endParaRPr>
          </a:p>
          <a:p>
            <a:pPr marL="29845" marR="277495" indent="-2540">
              <a:lnSpc>
                <a:spcPct val="112200"/>
              </a:lnSpc>
            </a:pPr>
            <a:r>
              <a:rPr sz="1500" dirty="0">
                <a:latin typeface="Arial"/>
                <a:cs typeface="Arial"/>
              </a:rPr>
              <a:t>Do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this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for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solutions</a:t>
            </a:r>
            <a:r>
              <a:rPr sz="1500" spc="1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enzymes,</a:t>
            </a:r>
            <a:r>
              <a:rPr sz="1500" spc="140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empty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keep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19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labelled </a:t>
            </a:r>
            <a:r>
              <a:rPr sz="1500" spc="65" dirty="0">
                <a:latin typeface="Arial"/>
                <a:cs typeface="Arial"/>
              </a:rPr>
              <a:t>bottles.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5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</a:pPr>
            <a:r>
              <a:rPr sz="1700" b="1" i="1" dirty="0">
                <a:latin typeface="Arial"/>
                <a:cs typeface="Arial"/>
              </a:rPr>
              <a:t>Making</a:t>
            </a:r>
            <a:r>
              <a:rPr sz="1700" b="1" i="1" spc="-1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vegetable</a:t>
            </a:r>
            <a:r>
              <a:rPr sz="1700" b="1" i="1" spc="420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soln's.</a:t>
            </a:r>
            <a:r>
              <a:rPr sz="1700" b="1" i="1" spc="114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180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Indicators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700">
              <a:latin typeface="Arial"/>
              <a:cs typeface="Arial"/>
            </a:endParaRPr>
          </a:p>
          <a:p>
            <a:pPr marL="34290" marR="309245" indent="-5080">
              <a:lnSpc>
                <a:spcPct val="112200"/>
              </a:lnSpc>
            </a:pPr>
            <a:r>
              <a:rPr sz="1500" b="1" i="1" dirty="0">
                <a:latin typeface="Arial"/>
                <a:cs typeface="Arial"/>
              </a:rPr>
              <a:t>Red</a:t>
            </a:r>
            <a:r>
              <a:rPr sz="1500" b="1" i="1" spc="7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cabbage</a:t>
            </a:r>
            <a:r>
              <a:rPr sz="1500" b="1" i="1" spc="1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-</a:t>
            </a:r>
            <a:r>
              <a:rPr sz="1500" spc="4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shred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and</a:t>
            </a:r>
            <a:r>
              <a:rPr sz="1500" spc="1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store</a:t>
            </a:r>
            <a:r>
              <a:rPr sz="1500" spc="1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1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freezer</a:t>
            </a:r>
            <a:r>
              <a:rPr sz="1500" spc="1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ready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for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kids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to </a:t>
            </a:r>
            <a:r>
              <a:rPr sz="1500" spc="60" dirty="0">
                <a:latin typeface="Arial"/>
                <a:cs typeface="Arial"/>
              </a:rPr>
              <a:t>make</a:t>
            </a:r>
            <a:r>
              <a:rPr sz="1500" spc="33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acid/base </a:t>
            </a:r>
            <a:r>
              <a:rPr sz="1500" spc="45" dirty="0">
                <a:latin typeface="Arial"/>
                <a:cs typeface="Arial"/>
              </a:rPr>
              <a:t>indicator.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500">
              <a:latin typeface="Arial"/>
              <a:cs typeface="Arial"/>
            </a:endParaRPr>
          </a:p>
          <a:p>
            <a:pPr marL="40005" marR="5080" indent="-10160">
              <a:lnSpc>
                <a:spcPct val="112200"/>
              </a:lnSpc>
            </a:pPr>
            <a:r>
              <a:rPr sz="1500" b="1" i="1" dirty="0">
                <a:latin typeface="Arial"/>
                <a:cs typeface="Arial"/>
              </a:rPr>
              <a:t>Onion</a:t>
            </a:r>
            <a:r>
              <a:rPr sz="1500" b="1" i="1" spc="9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skin</a:t>
            </a:r>
            <a:r>
              <a:rPr sz="1500" b="1" i="1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-</a:t>
            </a:r>
            <a:r>
              <a:rPr sz="1500" spc="3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keep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brown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and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red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onion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skins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be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used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125" dirty="0">
                <a:latin typeface="Arial"/>
                <a:cs typeface="Arial"/>
              </a:rPr>
              <a:t> </a:t>
            </a:r>
            <a:r>
              <a:rPr sz="1500" spc="35" dirty="0">
                <a:latin typeface="Arial"/>
                <a:cs typeface="Arial"/>
              </a:rPr>
              <a:t>make </a:t>
            </a:r>
            <a:r>
              <a:rPr sz="1500" spc="55" dirty="0">
                <a:latin typeface="Arial"/>
                <a:cs typeface="Arial"/>
              </a:rPr>
              <a:t>acid/base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indicator.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500">
              <a:latin typeface="Arial"/>
              <a:cs typeface="Arial"/>
            </a:endParaRPr>
          </a:p>
          <a:p>
            <a:pPr marL="41910" marR="27940" indent="-12065">
              <a:lnSpc>
                <a:spcPct val="112200"/>
              </a:lnSpc>
            </a:pPr>
            <a:r>
              <a:rPr sz="1500" b="1" i="1" spc="10" dirty="0">
                <a:latin typeface="Arial"/>
                <a:cs typeface="Arial"/>
              </a:rPr>
              <a:t>Strawberries</a:t>
            </a:r>
            <a:r>
              <a:rPr sz="1500" b="1" i="1" spc="140" dirty="0">
                <a:latin typeface="Arial"/>
                <a:cs typeface="Arial"/>
              </a:rPr>
              <a:t> </a:t>
            </a:r>
            <a:r>
              <a:rPr sz="1500" b="1" i="1" spc="10" dirty="0">
                <a:latin typeface="Arial"/>
                <a:cs typeface="Arial"/>
              </a:rPr>
              <a:t>(for</a:t>
            </a:r>
            <a:r>
              <a:rPr sz="1500" b="1" i="1" spc="85" dirty="0">
                <a:latin typeface="Arial"/>
                <a:cs typeface="Arial"/>
              </a:rPr>
              <a:t> </a:t>
            </a:r>
            <a:r>
              <a:rPr sz="1500" b="1" i="1" spc="140" dirty="0">
                <a:latin typeface="Arial"/>
                <a:cs typeface="Arial"/>
              </a:rPr>
              <a:t>DNA)-</a:t>
            </a:r>
            <a:r>
              <a:rPr sz="1500" b="1" i="1" spc="75" dirty="0"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buy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strawberries</a:t>
            </a:r>
            <a:r>
              <a:rPr sz="1500" spc="13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when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they </a:t>
            </a:r>
            <a:r>
              <a:rPr sz="1500" spc="10" dirty="0">
                <a:latin typeface="Arial"/>
                <a:cs typeface="Arial"/>
              </a:rPr>
              <a:t>are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cheap. </a:t>
            </a:r>
            <a:r>
              <a:rPr sz="1500" dirty="0">
                <a:latin typeface="Arial"/>
                <a:cs typeface="Arial"/>
              </a:rPr>
              <a:t>Bag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store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in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the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freezer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ready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185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extract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DNA.</a:t>
            </a:r>
            <a:endParaRPr sz="1500">
              <a:latin typeface="Arial"/>
              <a:cs typeface="Arial"/>
            </a:endParaRPr>
          </a:p>
          <a:p>
            <a:pPr marL="41910" marR="654685" indent="-4445">
              <a:lnSpc>
                <a:spcPct val="112200"/>
              </a:lnSpc>
            </a:pPr>
            <a:r>
              <a:rPr sz="1500" dirty="0">
                <a:latin typeface="Arial"/>
                <a:cs typeface="Arial"/>
              </a:rPr>
              <a:t>The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frozen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water</a:t>
            </a:r>
            <a:r>
              <a:rPr sz="1500" spc="1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expands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150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cells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to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give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more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DNA.</a:t>
            </a:r>
            <a:r>
              <a:rPr sz="1500" spc="500" dirty="0">
                <a:latin typeface="Arial"/>
                <a:cs typeface="Arial"/>
              </a:rPr>
              <a:t>  </a:t>
            </a:r>
            <a:r>
              <a:rPr sz="1500" spc="50" dirty="0">
                <a:latin typeface="Arial"/>
                <a:cs typeface="Arial"/>
              </a:rPr>
              <a:t>Can </a:t>
            </a:r>
            <a:r>
              <a:rPr sz="1500" dirty="0">
                <a:latin typeface="Arial"/>
                <a:cs typeface="Arial"/>
              </a:rPr>
              <a:t>do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the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same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with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banana,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kiwi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fruit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any </a:t>
            </a:r>
            <a:r>
              <a:rPr sz="1500" spc="50" dirty="0">
                <a:latin typeface="Arial"/>
                <a:cs typeface="Arial"/>
              </a:rPr>
              <a:t>other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fruit.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561AC-2DD7-34D1-5AB4-C35055625E9C}"/>
              </a:ext>
            </a:extLst>
          </p:cNvPr>
          <p:cNvSpPr txBox="1"/>
          <p:nvPr/>
        </p:nvSpPr>
        <p:spPr>
          <a:xfrm>
            <a:off x="501650" y="469900"/>
            <a:ext cx="4419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CHEMICAL DISPOSAL – </a:t>
            </a:r>
            <a:r>
              <a:rPr lang="en-AU" sz="1600" b="1" i="1" dirty="0"/>
              <a:t>Try to keep the waste chemicals separated so they can be dealt with individually</a:t>
            </a:r>
            <a:endParaRPr lang="en-AU" b="1" i="1" dirty="0"/>
          </a:p>
          <a:p>
            <a:endParaRPr lang="en-AU" dirty="0"/>
          </a:p>
          <a:p>
            <a:r>
              <a:rPr lang="en-AU" dirty="0"/>
              <a:t>**After Esters………..</a:t>
            </a:r>
          </a:p>
          <a:p>
            <a:endParaRPr lang="en-AU" dirty="0"/>
          </a:p>
          <a:p>
            <a:r>
              <a:rPr lang="en-AU" dirty="0"/>
              <a:t>Buy a large separating funnel</a:t>
            </a:r>
          </a:p>
          <a:p>
            <a:r>
              <a:rPr lang="en-AU" dirty="0"/>
              <a:t>Keep all the waste</a:t>
            </a:r>
          </a:p>
          <a:p>
            <a:r>
              <a:rPr lang="en-AU" dirty="0"/>
              <a:t>Pour into the separating funnel and allow to stand to separate out the water and the ester.</a:t>
            </a:r>
          </a:p>
          <a:p>
            <a:r>
              <a:rPr lang="en-AU" dirty="0"/>
              <a:t>Drain off the water carefully and to up with more waste, until you have separated all the waste and disposed of the water.</a:t>
            </a:r>
          </a:p>
          <a:p>
            <a:r>
              <a:rPr lang="en-AU" dirty="0"/>
              <a:t>	(</a:t>
            </a:r>
            <a:r>
              <a:rPr lang="en-AU" i="1" dirty="0"/>
              <a:t>We have 3 chem classes so 	lots of waste)</a:t>
            </a:r>
          </a:p>
          <a:p>
            <a:r>
              <a:rPr lang="en-AU" dirty="0"/>
              <a:t>Pour into a 1L beaker to give a larger surface area, put in the fume cabinet and turn on, leave on till all the esters have evaporated.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2FD12-BAFB-6165-B806-74D5E060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0" y="1917700"/>
            <a:ext cx="2083326" cy="314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AD47C-6B0C-4F07-967C-277ACDF02E26}"/>
              </a:ext>
            </a:extLst>
          </p:cNvPr>
          <p:cNvSpPr txBox="1"/>
          <p:nvPr/>
        </p:nvSpPr>
        <p:spPr>
          <a:xfrm>
            <a:off x="525983" y="6431364"/>
            <a:ext cx="42498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PRECIPITATE WASTE</a:t>
            </a:r>
          </a:p>
          <a:p>
            <a:endParaRPr lang="en-AU" dirty="0"/>
          </a:p>
          <a:p>
            <a:r>
              <a:rPr lang="en-AU" dirty="0"/>
              <a:t>Eliminated at CESC</a:t>
            </a:r>
          </a:p>
          <a:p>
            <a:endParaRPr lang="en-AU" dirty="0"/>
          </a:p>
          <a:p>
            <a:r>
              <a:rPr lang="en-AU" dirty="0"/>
              <a:t>Use 0.1M solutions in dropper bottles</a:t>
            </a:r>
          </a:p>
          <a:p>
            <a:endParaRPr lang="en-AU" dirty="0"/>
          </a:p>
          <a:p>
            <a:r>
              <a:rPr lang="en-AU" dirty="0"/>
              <a:t>We do precipitates on a laminated card.</a:t>
            </a:r>
          </a:p>
          <a:p>
            <a:r>
              <a:rPr lang="en-AU" dirty="0"/>
              <a:t>TWO drops of each, record the result.</a:t>
            </a:r>
          </a:p>
          <a:p>
            <a:r>
              <a:rPr lang="en-AU" dirty="0"/>
              <a:t>Wipe clean with paper towel</a:t>
            </a:r>
          </a:p>
          <a:p>
            <a:r>
              <a:rPr lang="en-AU" dirty="0"/>
              <a:t>Dispose of the paper towel in a </a:t>
            </a:r>
          </a:p>
          <a:p>
            <a:r>
              <a:rPr lang="en-AU" dirty="0"/>
              <a:t>separate waste bag.</a:t>
            </a:r>
          </a:p>
          <a:p>
            <a:r>
              <a:rPr lang="en-AU" dirty="0"/>
              <a:t>BIN 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33290-25F3-854C-DCF5-AA4CBB37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07" y="6431364"/>
            <a:ext cx="2543175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6524D-DB5C-B205-C988-0675A592A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936" y="87757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8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2D5D38-07FF-15EA-66B0-C3E87AF6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0" y="2861164"/>
            <a:ext cx="3212870" cy="3395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BEFD2-10A0-DB6B-BC36-2F3C955E6CC0}"/>
              </a:ext>
            </a:extLst>
          </p:cNvPr>
          <p:cNvSpPr txBox="1"/>
          <p:nvPr/>
        </p:nvSpPr>
        <p:spPr>
          <a:xfrm>
            <a:off x="501650" y="546100"/>
            <a:ext cx="48830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FLAME TEST WASTE</a:t>
            </a:r>
          </a:p>
          <a:p>
            <a:endParaRPr lang="en-AU" dirty="0"/>
          </a:p>
          <a:p>
            <a:r>
              <a:rPr lang="en-AU" dirty="0"/>
              <a:t>Only use carbonates to test.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ADD 10ml of HCl to an evaporating basin.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Using a Bunsen Burner on </a:t>
            </a:r>
            <a:r>
              <a:rPr lang="en-AU" b="1" dirty="0">
                <a:highlight>
                  <a:srgbClr val="FFFF00"/>
                </a:highlight>
              </a:rPr>
              <a:t>YELLOW FLAME</a:t>
            </a:r>
            <a:r>
              <a:rPr lang="en-AU" dirty="0"/>
              <a:t>; hold it at the side of the basin to record the flame colour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Keep all the waste separate I use labelled 600ml beakers)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Choose the right chemicals and you hardly have any waste to dispose of.  All the wastes are chlorides.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Sodium Potassium &amp; Magnesium can go down the sink.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Barium and Copper can be precipitated out using NaOH , filtered and disposed of wrapped and in the waste bin.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E8FC0-0002-3245-9008-27836925C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0" y="3975100"/>
            <a:ext cx="2420322" cy="241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C817E-D5BD-5173-58A0-03FB00FB4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74" y="5182212"/>
            <a:ext cx="1603387" cy="1505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86B4B-980C-8966-8CB7-506B11DE2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825" y="6334456"/>
            <a:ext cx="1749704" cy="359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3B136-9885-44AA-54A3-7F5644D84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708" y="5980858"/>
            <a:ext cx="1511939" cy="7071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0C1594-916F-C266-EE1A-FA9716D26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095" y="6542853"/>
            <a:ext cx="548688" cy="1444877"/>
          </a:xfrm>
          <a:prstGeom prst="rect">
            <a:avLst/>
          </a:prstGeom>
        </p:spPr>
      </p:pic>
      <p:sp>
        <p:nvSpPr>
          <p:cNvPr id="15" name="Pentagon 20">
            <a:extLst>
              <a:ext uri="{FF2B5EF4-FFF2-40B4-BE49-F238E27FC236}">
                <a16:creationId xmlns:a16="http://schemas.microsoft.com/office/drawing/2014/main" id="{C6CFE874-0F5B-E3B3-67D5-B3AF9672B061}"/>
              </a:ext>
            </a:extLst>
          </p:cNvPr>
          <p:cNvSpPr/>
          <p:nvPr/>
        </p:nvSpPr>
        <p:spPr>
          <a:xfrm rot="6145305">
            <a:off x="4275122" y="7293792"/>
            <a:ext cx="1478833" cy="59959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Pentagon 20">
            <a:extLst>
              <a:ext uri="{FF2B5EF4-FFF2-40B4-BE49-F238E27FC236}">
                <a16:creationId xmlns:a16="http://schemas.microsoft.com/office/drawing/2014/main" id="{2D180063-27D4-B7F9-98DB-0DEE22C2A639}"/>
              </a:ext>
            </a:extLst>
          </p:cNvPr>
          <p:cNvSpPr/>
          <p:nvPr/>
        </p:nvSpPr>
        <p:spPr>
          <a:xfrm rot="5171375" flipV="1">
            <a:off x="5209950" y="7123487"/>
            <a:ext cx="1099002" cy="7954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044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911" y="1675794"/>
            <a:ext cx="2589632" cy="34213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245" y="5605489"/>
            <a:ext cx="2571299" cy="34213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0721" y="2811650"/>
            <a:ext cx="2653799" cy="40396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34470" y="7020728"/>
            <a:ext cx="2653799" cy="353580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509133" y="-509"/>
            <a:ext cx="0" cy="6513195"/>
          </a:xfrm>
          <a:custGeom>
            <a:avLst/>
            <a:gdLst/>
            <a:ahLst/>
            <a:cxnLst/>
            <a:rect l="l" t="t" r="r" b="b"/>
            <a:pathLst>
              <a:path h="6513195">
                <a:moveTo>
                  <a:pt x="0" y="6512852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18300" y="8678713"/>
            <a:ext cx="0" cy="1914525"/>
          </a:xfrm>
          <a:custGeom>
            <a:avLst/>
            <a:gdLst/>
            <a:ahLst/>
            <a:cxnLst/>
            <a:rect l="l" t="t" r="r" b="b"/>
            <a:pathLst>
              <a:path h="1914525">
                <a:moveTo>
                  <a:pt x="0" y="1914467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4850" y="1156595"/>
            <a:ext cx="3625509" cy="1679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750" b="1" i="1" spc="60" dirty="0">
                <a:solidFill>
                  <a:srgbClr val="03050A"/>
                </a:solidFill>
                <a:latin typeface="Arial"/>
                <a:cs typeface="Arial"/>
              </a:rPr>
              <a:t>When</a:t>
            </a:r>
            <a:r>
              <a:rPr lang="en-AU" sz="1750" b="1" i="1" spc="-90" dirty="0">
                <a:solidFill>
                  <a:srgbClr val="03050A"/>
                </a:solidFill>
                <a:latin typeface="Arial"/>
                <a:cs typeface="Arial"/>
              </a:rPr>
              <a:t> </a:t>
            </a:r>
            <a:r>
              <a:rPr lang="en-AU" sz="1750" b="1" i="1" dirty="0">
                <a:solidFill>
                  <a:srgbClr val="03050A"/>
                </a:solidFill>
                <a:latin typeface="Arial"/>
                <a:cs typeface="Arial"/>
              </a:rPr>
              <a:t>it</a:t>
            </a:r>
            <a:r>
              <a:rPr lang="en-AU" sz="1750" b="1" i="1" spc="75" dirty="0">
                <a:solidFill>
                  <a:srgbClr val="03050A"/>
                </a:solidFill>
                <a:latin typeface="Arial"/>
                <a:cs typeface="Arial"/>
              </a:rPr>
              <a:t> </a:t>
            </a:r>
            <a:r>
              <a:rPr lang="en-AU" sz="1750" b="1" i="1" dirty="0">
                <a:solidFill>
                  <a:srgbClr val="03050A"/>
                </a:solidFill>
                <a:latin typeface="Arial"/>
                <a:cs typeface="Arial"/>
              </a:rPr>
              <a:t>all</a:t>
            </a:r>
            <a:r>
              <a:rPr lang="en-AU" sz="1750" b="1" i="1" spc="75" dirty="0">
                <a:solidFill>
                  <a:srgbClr val="03050A"/>
                </a:solidFill>
                <a:latin typeface="Arial"/>
                <a:cs typeface="Arial"/>
              </a:rPr>
              <a:t> </a:t>
            </a:r>
            <a:r>
              <a:rPr lang="en-AU" sz="1750" b="1" i="1" dirty="0">
                <a:solidFill>
                  <a:srgbClr val="03050A"/>
                </a:solidFill>
                <a:latin typeface="Arial"/>
                <a:cs typeface="Arial"/>
              </a:rPr>
              <a:t>goes horribly</a:t>
            </a:r>
            <a:r>
              <a:rPr lang="en-AU" sz="1750" b="1" i="1" spc="-80" dirty="0">
                <a:solidFill>
                  <a:srgbClr val="03050A"/>
                </a:solidFill>
                <a:latin typeface="Arial"/>
                <a:cs typeface="Arial"/>
              </a:rPr>
              <a:t> </a:t>
            </a:r>
            <a:r>
              <a:rPr lang="en-AU" sz="1750" b="1" i="1" spc="50" dirty="0">
                <a:solidFill>
                  <a:srgbClr val="03050A"/>
                </a:solidFill>
                <a:latin typeface="Arial"/>
                <a:cs typeface="Arial"/>
              </a:rPr>
              <a:t>wrong !!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AU" sz="1750" b="1" i="1" spc="50" dirty="0">
              <a:solidFill>
                <a:srgbClr val="03050A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750" spc="50" dirty="0">
                <a:solidFill>
                  <a:srgbClr val="03050A"/>
                </a:solidFill>
                <a:latin typeface="Arial"/>
                <a:cs typeface="Arial"/>
              </a:rPr>
              <a:t>Pushed for time, when you don’t have help.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750" spc="50" dirty="0">
                <a:solidFill>
                  <a:srgbClr val="03050A"/>
                </a:solidFill>
                <a:latin typeface="Arial"/>
                <a:cs typeface="Arial"/>
              </a:rPr>
              <a:t>At least nobody was injured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545" y="6859176"/>
            <a:ext cx="262445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" dirty="0">
                <a:solidFill>
                  <a:srgbClr val="0E0F16"/>
                </a:solidFill>
                <a:latin typeface="Arial"/>
                <a:cs typeface="Arial"/>
              </a:rPr>
              <a:t>Hours</a:t>
            </a:r>
            <a:r>
              <a:rPr sz="1350" spc="105" dirty="0">
                <a:solidFill>
                  <a:srgbClr val="0E0F16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0E0F16"/>
                </a:solidFill>
                <a:latin typeface="Arial"/>
                <a:cs typeface="Arial"/>
              </a:rPr>
              <a:t>of</a:t>
            </a:r>
            <a:r>
              <a:rPr sz="1350" spc="105" dirty="0">
                <a:solidFill>
                  <a:srgbClr val="0E0F16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0E0F16"/>
                </a:solidFill>
                <a:latin typeface="Arial"/>
                <a:cs typeface="Arial"/>
              </a:rPr>
              <a:t>scrubbing</a:t>
            </a:r>
            <a:r>
              <a:rPr sz="1350" spc="65" dirty="0">
                <a:solidFill>
                  <a:srgbClr val="0E0F16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232428"/>
                </a:solidFill>
                <a:latin typeface="Arial"/>
                <a:cs typeface="Arial"/>
              </a:rPr>
              <a:t>and</a:t>
            </a:r>
            <a:r>
              <a:rPr sz="1350" spc="95" dirty="0">
                <a:solidFill>
                  <a:srgbClr val="232428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232428"/>
                </a:solidFill>
                <a:latin typeface="Arial"/>
                <a:cs typeface="Arial"/>
              </a:rPr>
              <a:t>cleaning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8465" y="1559548"/>
            <a:ext cx="24568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90" dirty="0">
                <a:latin typeface="Arial"/>
                <a:cs typeface="Arial"/>
              </a:rPr>
              <a:t>Science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70" dirty="0">
                <a:latin typeface="Arial"/>
                <a:cs typeface="Arial"/>
              </a:rPr>
              <a:t>Technician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9980" y="2608633"/>
            <a:ext cx="4107179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spc="-10" dirty="0">
                <a:latin typeface="Arial"/>
                <a:cs typeface="Arial"/>
              </a:rPr>
              <a:t>(sahy-uh-</a:t>
            </a:r>
            <a:r>
              <a:rPr sz="2450" b="1" dirty="0">
                <a:latin typeface="Arial"/>
                <a:cs typeface="Arial"/>
              </a:rPr>
              <a:t>ns</a:t>
            </a:r>
            <a:r>
              <a:rPr sz="2450" b="1" spc="265" dirty="0">
                <a:latin typeface="Arial"/>
                <a:cs typeface="Arial"/>
              </a:rPr>
              <a:t> </a:t>
            </a:r>
            <a:r>
              <a:rPr sz="2450" b="1" spc="60" dirty="0">
                <a:latin typeface="Arial"/>
                <a:cs typeface="Arial"/>
              </a:rPr>
              <a:t>tek-</a:t>
            </a:r>
            <a:r>
              <a:rPr sz="2450" b="1" spc="65" dirty="0">
                <a:latin typeface="Arial"/>
                <a:cs typeface="Arial"/>
              </a:rPr>
              <a:t>nish-</a:t>
            </a:r>
            <a:r>
              <a:rPr sz="2450" b="1" spc="70" dirty="0">
                <a:latin typeface="Arial"/>
                <a:cs typeface="Arial"/>
              </a:rPr>
              <a:t>uh-</a:t>
            </a:r>
            <a:r>
              <a:rPr sz="2450" b="1" spc="40" dirty="0">
                <a:latin typeface="Arial"/>
                <a:cs typeface="Arial"/>
              </a:rPr>
              <a:t>n)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35" dirty="0">
                <a:solidFill>
                  <a:srgbClr val="000000"/>
                </a:solidFill>
                <a:latin typeface="Arial"/>
                <a:cs typeface="Arial"/>
              </a:rPr>
              <a:t>NOUN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3031" y="4717744"/>
            <a:ext cx="5843905" cy="12788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90"/>
              </a:spcBef>
            </a:pPr>
            <a:r>
              <a:rPr sz="2900" dirty="0">
                <a:latin typeface="Arial"/>
                <a:cs typeface="Arial"/>
              </a:rPr>
              <a:t>A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65" dirty="0">
                <a:latin typeface="Arial"/>
                <a:cs typeface="Arial"/>
              </a:rPr>
              <a:t>persovi</a:t>
            </a:r>
            <a:r>
              <a:rPr sz="2900" spc="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wit\tl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tvie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spc="-55" dirty="0">
                <a:latin typeface="Arial"/>
                <a:cs typeface="Arial"/>
              </a:rPr>
              <a:t>skills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spc="55" dirty="0">
                <a:latin typeface="Arial"/>
                <a:cs typeface="Arial"/>
              </a:rPr>
              <a:t>of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tA</a:t>
            </a:r>
            <a:r>
              <a:rPr sz="2050" i="1" spc="285" dirty="0">
                <a:latin typeface="Arial"/>
                <a:cs typeface="Arial"/>
              </a:rPr>
              <a:t> </a:t>
            </a:r>
            <a:r>
              <a:rPr sz="2900" spc="-509" dirty="0">
                <a:latin typeface="Arial"/>
                <a:cs typeface="Arial"/>
              </a:rPr>
              <a:t>VlCAvidred </a:t>
            </a:r>
            <a:r>
              <a:rPr sz="2900" spc="-114" dirty="0">
                <a:latin typeface="Arial"/>
                <a:cs typeface="Arial"/>
              </a:rPr>
              <a:t>professiovis</a:t>
            </a:r>
            <a:r>
              <a:rPr sz="2900" spc="240" dirty="0">
                <a:latin typeface="Arial"/>
                <a:cs typeface="Arial"/>
              </a:rPr>
              <a:t> </a:t>
            </a:r>
            <a:r>
              <a:rPr sz="2900" spc="70" dirty="0">
                <a:latin typeface="Arial"/>
                <a:cs typeface="Arial"/>
              </a:rPr>
              <a:t>yet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t\tle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spc="-340" dirty="0">
                <a:latin typeface="Arial"/>
                <a:cs typeface="Arial"/>
              </a:rPr>
              <a:t>stAltAry</a:t>
            </a:r>
            <a:r>
              <a:rPr sz="2900" spc="155" dirty="0">
                <a:latin typeface="Arial"/>
                <a:cs typeface="Arial"/>
              </a:rPr>
              <a:t> </a:t>
            </a:r>
            <a:r>
              <a:rPr sz="2900" spc="55" dirty="0">
                <a:latin typeface="Arial"/>
                <a:cs typeface="Arial"/>
              </a:rPr>
              <a:t>of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i="1" spc="-365" dirty="0">
                <a:latin typeface="Arial"/>
                <a:cs typeface="Arial"/>
              </a:rPr>
              <a:t>viovie</a:t>
            </a:r>
            <a:r>
              <a:rPr sz="2900" i="1" spc="165" dirty="0">
                <a:latin typeface="Arial"/>
                <a:cs typeface="Arial"/>
              </a:rPr>
              <a:t> </a:t>
            </a:r>
            <a:r>
              <a:rPr sz="2900" spc="30" dirty="0">
                <a:latin typeface="Arial"/>
                <a:cs typeface="Arial"/>
              </a:rPr>
              <a:t>of </a:t>
            </a:r>
            <a:r>
              <a:rPr sz="2900" spc="-10" dirty="0">
                <a:latin typeface="Arial"/>
                <a:cs typeface="Arial"/>
              </a:rPr>
              <a:t>t\tlevnl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415" y="425437"/>
            <a:ext cx="3057141" cy="44197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749" y="6251277"/>
            <a:ext cx="3057141" cy="4076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5729" y="3484919"/>
            <a:ext cx="3057141" cy="349458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95381" y="-509"/>
            <a:ext cx="32384" cy="7585075"/>
            <a:chOff x="7495381" y="-509"/>
            <a:chExt cx="32384" cy="758507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5381" y="6869587"/>
              <a:ext cx="32083" cy="7144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09133" y="-509"/>
              <a:ext cx="0" cy="6842759"/>
            </a:xfrm>
            <a:custGeom>
              <a:avLst/>
              <a:gdLst/>
              <a:ahLst/>
              <a:cxnLst/>
              <a:rect l="l" t="t" r="r" b="b"/>
              <a:pathLst>
                <a:path h="6842759">
                  <a:moveTo>
                    <a:pt x="0" y="6842617"/>
                  </a:moveTo>
                  <a:lnTo>
                    <a:pt x="0" y="0"/>
                  </a:lnTo>
                </a:path>
              </a:pathLst>
            </a:custGeom>
            <a:ln w="91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518300" y="9310762"/>
            <a:ext cx="0" cy="1310005"/>
          </a:xfrm>
          <a:custGeom>
            <a:avLst/>
            <a:gdLst/>
            <a:ahLst/>
            <a:cxnLst/>
            <a:rect l="l" t="t" r="r" b="b"/>
            <a:pathLst>
              <a:path h="1310004">
                <a:moveTo>
                  <a:pt x="0" y="1309898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748" y="4762758"/>
            <a:ext cx="2186305" cy="0"/>
          </a:xfrm>
          <a:custGeom>
            <a:avLst/>
            <a:gdLst/>
            <a:ahLst/>
            <a:cxnLst/>
            <a:rect l="l" t="t" r="r" b="b"/>
            <a:pathLst>
              <a:path w="2186305">
                <a:moveTo>
                  <a:pt x="0" y="0"/>
                </a:moveTo>
                <a:lnTo>
                  <a:pt x="2186291" y="0"/>
                </a:lnTo>
              </a:path>
            </a:pathLst>
          </a:custGeom>
          <a:ln w="45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66271" y="1831539"/>
            <a:ext cx="23406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70" dirty="0">
                <a:solidFill>
                  <a:srgbClr val="07080C"/>
                </a:solidFill>
                <a:latin typeface="Arial"/>
                <a:cs typeface="Arial"/>
              </a:rPr>
              <a:t>When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 it</a:t>
            </a:r>
            <a:r>
              <a:rPr sz="1700" spc="20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all</a:t>
            </a:r>
            <a:r>
              <a:rPr sz="1700" spc="9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goes</a:t>
            </a:r>
            <a:r>
              <a:rPr sz="1700" spc="2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07080C"/>
                </a:solidFill>
                <a:latin typeface="Arial"/>
                <a:cs typeface="Arial"/>
              </a:rPr>
              <a:t>wrong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8736" y="7463491"/>
            <a:ext cx="2599055" cy="23475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70">
              <a:lnSpc>
                <a:spcPct val="111900"/>
              </a:lnSpc>
              <a:spcBef>
                <a:spcPts val="125"/>
              </a:spcBef>
            </a:pPr>
            <a:r>
              <a:rPr sz="1650" b="1" dirty="0">
                <a:solidFill>
                  <a:srgbClr val="07080C"/>
                </a:solidFill>
                <a:latin typeface="Arial"/>
                <a:cs typeface="Arial"/>
              </a:rPr>
              <a:t>NOTE</a:t>
            </a:r>
            <a:r>
              <a:rPr sz="1650" b="1" spc="-3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1A1A1F"/>
                </a:solidFill>
                <a:latin typeface="Arial"/>
                <a:cs typeface="Arial"/>
              </a:rPr>
              <a:t>:</a:t>
            </a:r>
            <a:r>
              <a:rPr sz="1650" spc="20" dirty="0">
                <a:solidFill>
                  <a:srgbClr val="1A1A1F"/>
                </a:solidFill>
                <a:latin typeface="Arial"/>
                <a:cs typeface="Arial"/>
              </a:rPr>
              <a:t>  </a:t>
            </a:r>
            <a:r>
              <a:rPr sz="1700" spc="90" dirty="0">
                <a:solidFill>
                  <a:srgbClr val="07080C"/>
                </a:solidFill>
                <a:latin typeface="Arial"/>
                <a:cs typeface="Arial"/>
              </a:rPr>
              <a:t>Don't</a:t>
            </a:r>
            <a:r>
              <a:rPr sz="1700" spc="-1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07080C"/>
                </a:solidFill>
                <a:latin typeface="Arial"/>
                <a:cs typeface="Arial"/>
              </a:rPr>
              <a:t>cook </a:t>
            </a:r>
            <a:r>
              <a:rPr sz="1700" spc="55" dirty="0">
                <a:solidFill>
                  <a:srgbClr val="07080C"/>
                </a:solidFill>
                <a:latin typeface="Arial"/>
                <a:cs typeface="Arial"/>
              </a:rPr>
              <a:t>onions</a:t>
            </a:r>
            <a:r>
              <a:rPr sz="1700" spc="-2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7080C"/>
                </a:solidFill>
                <a:latin typeface="Arial"/>
                <a:cs typeface="Arial"/>
              </a:rPr>
              <a:t>in</a:t>
            </a:r>
            <a:r>
              <a:rPr sz="1700" spc="-3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a</a:t>
            </a:r>
            <a:r>
              <a:rPr sz="1700" spc="-5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07080C"/>
                </a:solidFill>
                <a:latin typeface="Arial"/>
                <a:cs typeface="Arial"/>
              </a:rPr>
              <a:t>plastic</a:t>
            </a:r>
            <a:r>
              <a:rPr sz="1700" spc="2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07080C"/>
                </a:solidFill>
                <a:latin typeface="Arial"/>
                <a:cs typeface="Arial"/>
              </a:rPr>
              <a:t>tub</a:t>
            </a:r>
            <a:r>
              <a:rPr sz="1700" spc="4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07080C"/>
                </a:solidFill>
                <a:latin typeface="Arial"/>
                <a:cs typeface="Arial"/>
              </a:rPr>
              <a:t>on 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a</a:t>
            </a:r>
            <a:r>
              <a:rPr sz="1700" spc="-5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hot</a:t>
            </a:r>
            <a:r>
              <a:rPr sz="1700" spc="17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07080C"/>
                </a:solidFill>
                <a:latin typeface="Arial"/>
                <a:cs typeface="Arial"/>
              </a:rPr>
              <a:t>plate.</a:t>
            </a:r>
            <a:r>
              <a:rPr sz="1700" spc="26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The</a:t>
            </a:r>
            <a:r>
              <a:rPr sz="1700" spc="-5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07080C"/>
                </a:solidFill>
                <a:latin typeface="Arial"/>
                <a:cs typeface="Arial"/>
              </a:rPr>
              <a:t>onions </a:t>
            </a:r>
            <a:r>
              <a:rPr sz="1700" spc="80" dirty="0">
                <a:solidFill>
                  <a:srgbClr val="07080C"/>
                </a:solidFill>
                <a:latin typeface="Arial"/>
                <a:cs typeface="Arial"/>
              </a:rPr>
              <a:t>burn,</a:t>
            </a:r>
            <a:r>
              <a:rPr sz="1700" spc="-14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07080C"/>
                </a:solidFill>
                <a:latin typeface="Arial"/>
                <a:cs typeface="Arial"/>
              </a:rPr>
              <a:t>the</a:t>
            </a:r>
            <a:r>
              <a:rPr sz="1700" spc="-7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07080C"/>
                </a:solidFill>
                <a:latin typeface="Arial"/>
                <a:cs typeface="Arial"/>
              </a:rPr>
              <a:t>plastic</a:t>
            </a:r>
            <a:r>
              <a:rPr sz="1700" spc="9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85" dirty="0">
                <a:solidFill>
                  <a:srgbClr val="07080C"/>
                </a:solidFill>
                <a:latin typeface="Arial"/>
                <a:cs typeface="Arial"/>
              </a:rPr>
              <a:t>melts </a:t>
            </a:r>
            <a:r>
              <a:rPr sz="1700" spc="50" dirty="0">
                <a:solidFill>
                  <a:srgbClr val="07080C"/>
                </a:solidFill>
                <a:latin typeface="Arial"/>
                <a:cs typeface="Arial"/>
              </a:rPr>
              <a:t>and</a:t>
            </a:r>
            <a:r>
              <a:rPr sz="1700" spc="-4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7080C"/>
                </a:solidFill>
                <a:latin typeface="Arial"/>
                <a:cs typeface="Arial"/>
              </a:rPr>
              <a:t>everything</a:t>
            </a:r>
            <a:r>
              <a:rPr sz="1700" spc="-5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07080C"/>
                </a:solidFill>
                <a:latin typeface="Arial"/>
                <a:cs typeface="Arial"/>
              </a:rPr>
              <a:t>sticks</a:t>
            </a:r>
            <a:r>
              <a:rPr sz="1700" spc="-3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07080C"/>
                </a:solidFill>
                <a:latin typeface="Arial"/>
                <a:cs typeface="Arial"/>
              </a:rPr>
              <a:t>to </a:t>
            </a:r>
            <a:r>
              <a:rPr sz="1700" spc="60" dirty="0">
                <a:solidFill>
                  <a:srgbClr val="07080C"/>
                </a:solidFill>
                <a:latin typeface="Arial"/>
                <a:cs typeface="Arial"/>
              </a:rPr>
              <a:t>the</a:t>
            </a:r>
            <a:r>
              <a:rPr sz="1700" spc="3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07080C"/>
                </a:solidFill>
                <a:latin typeface="Arial"/>
                <a:cs typeface="Arial"/>
              </a:rPr>
              <a:t>hot</a:t>
            </a:r>
            <a:r>
              <a:rPr sz="1700" spc="9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07080C"/>
                </a:solidFill>
                <a:latin typeface="Arial"/>
                <a:cs typeface="Arial"/>
              </a:rPr>
              <a:t>plate.</a:t>
            </a:r>
            <a:r>
              <a:rPr sz="1700" spc="37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Brain</a:t>
            </a:r>
            <a:r>
              <a:rPr sz="1700" spc="-4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07080C"/>
                </a:solidFill>
                <a:latin typeface="Arial"/>
                <a:cs typeface="Arial"/>
              </a:rPr>
              <a:t>fade </a:t>
            </a:r>
            <a:r>
              <a:rPr sz="1700" spc="105" dirty="0">
                <a:solidFill>
                  <a:srgbClr val="07080C"/>
                </a:solidFill>
                <a:latin typeface="Arial"/>
                <a:cs typeface="Arial"/>
              </a:rPr>
              <a:t>moment</a:t>
            </a:r>
            <a:r>
              <a:rPr sz="1700" spc="1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07080C"/>
                </a:solidFill>
                <a:latin typeface="Arial"/>
                <a:cs typeface="Arial"/>
              </a:rPr>
              <a:t>when</a:t>
            </a:r>
            <a:r>
              <a:rPr sz="1700" spc="-6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I</a:t>
            </a:r>
            <a:r>
              <a:rPr sz="1700" spc="-114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07080C"/>
                </a:solidFill>
                <a:latin typeface="Arial"/>
                <a:cs typeface="Arial"/>
              </a:rPr>
              <a:t>thought </a:t>
            </a:r>
            <a:r>
              <a:rPr sz="1700" spc="65" dirty="0">
                <a:solidFill>
                  <a:srgbClr val="07080C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07080C"/>
                </a:solidFill>
                <a:latin typeface="Arial"/>
                <a:cs typeface="Arial"/>
              </a:rPr>
              <a:t>hot</a:t>
            </a:r>
            <a:r>
              <a:rPr sz="170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07080C"/>
                </a:solidFill>
                <a:latin typeface="Arial"/>
                <a:cs typeface="Arial"/>
              </a:rPr>
              <a:t>plate</a:t>
            </a:r>
            <a:r>
              <a:rPr sz="1700" spc="15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7080C"/>
                </a:solidFill>
                <a:latin typeface="Arial"/>
                <a:cs typeface="Arial"/>
              </a:rPr>
              <a:t>was</a:t>
            </a:r>
            <a:r>
              <a:rPr sz="1700" spc="-20" dirty="0">
                <a:solidFill>
                  <a:srgbClr val="07080C"/>
                </a:solidFill>
                <a:latin typeface="Arial"/>
                <a:cs typeface="Arial"/>
              </a:rPr>
              <a:t> </a:t>
            </a:r>
            <a:r>
              <a:rPr sz="1700" spc="140" dirty="0">
                <a:solidFill>
                  <a:srgbClr val="07080C"/>
                </a:solidFill>
                <a:latin typeface="Arial"/>
                <a:cs typeface="Arial"/>
              </a:rPr>
              <a:t>off!!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165" y="187274"/>
            <a:ext cx="6251784" cy="986087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518300" y="17810"/>
            <a:ext cx="0" cy="9128125"/>
          </a:xfrm>
          <a:custGeom>
            <a:avLst/>
            <a:gdLst/>
            <a:ahLst/>
            <a:cxnLst/>
            <a:rect l="l" t="t" r="r" b="b"/>
            <a:pathLst>
              <a:path h="9128125">
                <a:moveTo>
                  <a:pt x="0" y="9128070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2050" y="9498545"/>
            <a:ext cx="0" cy="1108710"/>
          </a:xfrm>
          <a:custGeom>
            <a:avLst/>
            <a:gdLst/>
            <a:ahLst/>
            <a:cxnLst/>
            <a:rect l="l" t="t" r="r" b="b"/>
            <a:pathLst>
              <a:path h="1108709">
                <a:moveTo>
                  <a:pt x="0" y="1108375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9599" y="6192778"/>
            <a:ext cx="2596650" cy="1874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6580" algn="ctr">
              <a:lnSpc>
                <a:spcPct val="109100"/>
              </a:lnSpc>
              <a:spcBef>
                <a:spcPts val="95"/>
              </a:spcBef>
            </a:pPr>
            <a:r>
              <a:rPr lang="en-AU" sz="2700" spc="-10" dirty="0">
                <a:solidFill>
                  <a:srgbClr val="0F0C11"/>
                </a:solidFill>
                <a:latin typeface="Arial"/>
                <a:cs typeface="Arial"/>
              </a:rPr>
              <a:t>M</a:t>
            </a:r>
            <a:r>
              <a:rPr sz="2700" spc="-10" dirty="0" err="1">
                <a:solidFill>
                  <a:srgbClr val="0F0C11"/>
                </a:solidFill>
                <a:latin typeface="Arial"/>
                <a:cs typeface="Arial"/>
              </a:rPr>
              <a:t>erry</a:t>
            </a:r>
            <a:r>
              <a:rPr sz="2700" spc="-10" dirty="0">
                <a:solidFill>
                  <a:srgbClr val="0F0C11"/>
                </a:solidFill>
                <a:latin typeface="Arial"/>
                <a:cs typeface="Arial"/>
              </a:rPr>
              <a:t> </a:t>
            </a:r>
            <a:r>
              <a:rPr lang="en-AU" sz="2700" spc="-10" dirty="0">
                <a:solidFill>
                  <a:srgbClr val="0F0C11"/>
                </a:solidFill>
                <a:latin typeface="Arial"/>
                <a:cs typeface="Arial"/>
              </a:rPr>
              <a:t>C</a:t>
            </a:r>
            <a:r>
              <a:rPr lang="en-AU" sz="2700" spc="-225" dirty="0">
                <a:solidFill>
                  <a:srgbClr val="0F0C11"/>
                </a:solidFill>
                <a:latin typeface="Arial"/>
                <a:cs typeface="Arial"/>
              </a:rPr>
              <a:t>hristmas</a:t>
            </a:r>
          </a:p>
          <a:p>
            <a:pPr marL="12700" marR="5080" indent="576580">
              <a:lnSpc>
                <a:spcPct val="109100"/>
              </a:lnSpc>
              <a:spcBef>
                <a:spcPts val="95"/>
              </a:spcBef>
            </a:pPr>
            <a:r>
              <a:rPr lang="en-AU" sz="2700" spc="-70" dirty="0">
                <a:solidFill>
                  <a:srgbClr val="0F0C11"/>
                </a:solidFill>
                <a:latin typeface="Arial"/>
                <a:cs typeface="Arial"/>
              </a:rPr>
              <a:t>T</a:t>
            </a:r>
            <a:r>
              <a:rPr sz="2700" spc="-70" dirty="0">
                <a:solidFill>
                  <a:srgbClr val="0F0C11"/>
                </a:solidFill>
                <a:latin typeface="Arial"/>
                <a:cs typeface="Arial"/>
              </a:rPr>
              <a:t>o</a:t>
            </a:r>
            <a:r>
              <a:rPr lang="en-AU" sz="2700" spc="-70" dirty="0">
                <a:latin typeface="Arial"/>
                <a:cs typeface="Arial"/>
              </a:rPr>
              <a:t> </a:t>
            </a:r>
            <a:r>
              <a:rPr lang="en-AU" sz="2700" dirty="0">
                <a:solidFill>
                  <a:srgbClr val="0F0C11"/>
                </a:solidFill>
                <a:latin typeface="Arial"/>
                <a:cs typeface="Arial"/>
              </a:rPr>
              <a:t>All the </a:t>
            </a:r>
            <a:r>
              <a:rPr lang="en-AU" sz="2700" spc="-475" dirty="0">
                <a:solidFill>
                  <a:srgbClr val="0F0C11"/>
                </a:solidFill>
                <a:latin typeface="Arial"/>
                <a:cs typeface="Arial"/>
              </a:rPr>
              <a:t>Techs</a:t>
            </a:r>
            <a:r>
              <a:rPr sz="3150" spc="-475" dirty="0">
                <a:solidFill>
                  <a:srgbClr val="0F0C11"/>
                </a:solidFill>
                <a:latin typeface="Times New Roman"/>
                <a:cs typeface="Times New Roman"/>
              </a:rPr>
              <a:t>� </a:t>
            </a:r>
            <a:r>
              <a:rPr lang="en-AU" sz="2700" spc="-10" dirty="0">
                <a:solidFill>
                  <a:srgbClr val="0F0C11"/>
                </a:solidFill>
                <a:latin typeface="Arial"/>
                <a:cs typeface="Arial"/>
              </a:rPr>
              <a:t>@ </a:t>
            </a:r>
            <a:r>
              <a:rPr lang="en-AU" sz="2700" spc="-10" dirty="0" err="1">
                <a:solidFill>
                  <a:srgbClr val="0F0C11"/>
                </a:solidFill>
                <a:latin typeface="Arial"/>
                <a:cs typeface="Arial"/>
              </a:rPr>
              <a:t>LabCon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591" y="3228436"/>
            <a:ext cx="527093" cy="18824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9021" y="3228436"/>
            <a:ext cx="2131289" cy="1882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2341" y="5605489"/>
            <a:ext cx="2841720" cy="24228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6565" y="3205535"/>
            <a:ext cx="2727134" cy="19053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6980" y="6205477"/>
            <a:ext cx="586677" cy="182286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635327" y="6200897"/>
            <a:ext cx="1971039" cy="1827530"/>
            <a:chOff x="4635327" y="6200897"/>
            <a:chExt cx="1971039" cy="182753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5327" y="6200897"/>
              <a:ext cx="1970871" cy="18274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8262" y="6237537"/>
              <a:ext cx="398757" cy="22442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95381" y="6200897"/>
            <a:ext cx="32083" cy="65036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96713" y="2092580"/>
            <a:ext cx="20955" cy="5908675"/>
            <a:chOff x="796713" y="2092580"/>
            <a:chExt cx="20955" cy="5908675"/>
          </a:xfrm>
        </p:grpSpPr>
        <p:sp>
          <p:nvSpPr>
            <p:cNvPr id="12" name="object 12"/>
            <p:cNvSpPr/>
            <p:nvPr/>
          </p:nvSpPr>
          <p:spPr>
            <a:xfrm>
              <a:off x="803588" y="2092580"/>
              <a:ext cx="0" cy="2940685"/>
            </a:xfrm>
            <a:custGeom>
              <a:avLst/>
              <a:gdLst/>
              <a:ahLst/>
              <a:cxnLst/>
              <a:rect l="l" t="t" r="r" b="b"/>
              <a:pathLst>
                <a:path h="2940685">
                  <a:moveTo>
                    <a:pt x="0" y="2940401"/>
                  </a:moveTo>
                  <a:lnTo>
                    <a:pt x="0" y="0"/>
                  </a:lnTo>
                </a:path>
              </a:pathLst>
            </a:custGeom>
            <a:ln w="13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2755" y="5060462"/>
              <a:ext cx="0" cy="2940685"/>
            </a:xfrm>
            <a:custGeom>
              <a:avLst/>
              <a:gdLst/>
              <a:ahLst/>
              <a:cxnLst/>
              <a:rect l="l" t="t" r="r" b="b"/>
              <a:pathLst>
                <a:path h="2940684">
                  <a:moveTo>
                    <a:pt x="0" y="2940401"/>
                  </a:moveTo>
                  <a:lnTo>
                    <a:pt x="0" y="0"/>
                  </a:lnTo>
                </a:path>
              </a:pathLst>
            </a:custGeom>
            <a:ln w="91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366535" y="4222310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755710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3223" y="4222310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700749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4060" y="2101740"/>
            <a:ext cx="0" cy="1617345"/>
          </a:xfrm>
          <a:custGeom>
            <a:avLst/>
            <a:gdLst/>
            <a:ahLst/>
            <a:cxnLst/>
            <a:rect l="l" t="t" r="r" b="b"/>
            <a:pathLst>
              <a:path h="1617345">
                <a:moveTo>
                  <a:pt x="0" y="1616763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8644" y="5065042"/>
            <a:ext cx="0" cy="939165"/>
          </a:xfrm>
          <a:custGeom>
            <a:avLst/>
            <a:gdLst/>
            <a:ahLst/>
            <a:cxnLst/>
            <a:rect l="l" t="t" r="r" b="b"/>
            <a:pathLst>
              <a:path h="939164">
                <a:moveTo>
                  <a:pt x="0" y="938913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1979" y="2092580"/>
            <a:ext cx="5080" cy="5908675"/>
          </a:xfrm>
          <a:custGeom>
            <a:avLst/>
            <a:gdLst/>
            <a:ahLst/>
            <a:cxnLst/>
            <a:rect l="l" t="t" r="r" b="b"/>
            <a:pathLst>
              <a:path w="5079" h="5908675">
                <a:moveTo>
                  <a:pt x="0" y="2931241"/>
                </a:moveTo>
                <a:lnTo>
                  <a:pt x="0" y="0"/>
                </a:lnTo>
              </a:path>
              <a:path w="5079" h="5908675">
                <a:moveTo>
                  <a:pt x="4583" y="5908284"/>
                </a:moveTo>
                <a:lnTo>
                  <a:pt x="4583" y="2967882"/>
                </a:lnTo>
              </a:path>
            </a:pathLst>
          </a:custGeom>
          <a:ln w="13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1175" y="7190192"/>
            <a:ext cx="0" cy="577215"/>
          </a:xfrm>
          <a:custGeom>
            <a:avLst/>
            <a:gdLst/>
            <a:ahLst/>
            <a:cxnLst/>
            <a:rect l="l" t="t" r="r" b="b"/>
            <a:pathLst>
              <a:path h="577215">
                <a:moveTo>
                  <a:pt x="0" y="577088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82446" y="7190192"/>
            <a:ext cx="0" cy="632460"/>
          </a:xfrm>
          <a:custGeom>
            <a:avLst/>
            <a:gdLst/>
            <a:ahLst/>
            <a:cxnLst/>
            <a:rect l="l" t="t" r="r" b="b"/>
            <a:pathLst>
              <a:path h="632459">
                <a:moveTo>
                  <a:pt x="0" y="632049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2451" y="2097160"/>
            <a:ext cx="0" cy="1506855"/>
          </a:xfrm>
          <a:custGeom>
            <a:avLst/>
            <a:gdLst/>
            <a:ahLst/>
            <a:cxnLst/>
            <a:rect l="l" t="t" r="r" b="b"/>
            <a:pathLst>
              <a:path h="1506854">
                <a:moveTo>
                  <a:pt x="0" y="1506841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11618" y="5110843"/>
            <a:ext cx="0" cy="2908935"/>
          </a:xfrm>
          <a:custGeom>
            <a:avLst/>
            <a:gdLst/>
            <a:ahLst/>
            <a:cxnLst/>
            <a:rect l="l" t="t" r="r" b="b"/>
            <a:pathLst>
              <a:path h="2908934">
                <a:moveTo>
                  <a:pt x="0" y="2908341"/>
                </a:moveTo>
                <a:lnTo>
                  <a:pt x="0" y="0"/>
                </a:lnTo>
              </a:path>
            </a:pathLst>
          </a:custGeom>
          <a:ln w="183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95382" y="-509"/>
            <a:ext cx="0" cy="5780405"/>
          </a:xfrm>
          <a:custGeom>
            <a:avLst/>
            <a:gdLst/>
            <a:ahLst/>
            <a:cxnLst/>
            <a:rect l="l" t="t" r="r" b="b"/>
            <a:pathLst>
              <a:path h="5780405">
                <a:moveTo>
                  <a:pt x="0" y="5780042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9133" y="7098591"/>
            <a:ext cx="5080" cy="3192780"/>
          </a:xfrm>
          <a:custGeom>
            <a:avLst/>
            <a:gdLst/>
            <a:ahLst/>
            <a:cxnLst/>
            <a:rect l="l" t="t" r="r" b="b"/>
            <a:pathLst>
              <a:path w="5079" h="3192779">
                <a:moveTo>
                  <a:pt x="0" y="2674758"/>
                </a:moveTo>
                <a:lnTo>
                  <a:pt x="0" y="0"/>
                </a:lnTo>
              </a:path>
              <a:path w="5079" h="3192779">
                <a:moveTo>
                  <a:pt x="4583" y="3192305"/>
                </a:moveTo>
                <a:lnTo>
                  <a:pt x="4583" y="2715978"/>
                </a:lnTo>
              </a:path>
            </a:pathLst>
          </a:custGeom>
          <a:ln w="9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73645" y="2106320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389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0671" y="2115480"/>
            <a:ext cx="2942590" cy="0"/>
          </a:xfrm>
          <a:custGeom>
            <a:avLst/>
            <a:gdLst/>
            <a:ahLst/>
            <a:cxnLst/>
            <a:rect l="l" t="t" r="r" b="b"/>
            <a:pathLst>
              <a:path w="2942590">
                <a:moveTo>
                  <a:pt x="0" y="0"/>
                </a:moveTo>
                <a:lnTo>
                  <a:pt x="2942556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6015" y="2343996"/>
            <a:ext cx="2468880" cy="45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17700"/>
              </a:lnSpc>
              <a:spcBef>
                <a:spcPts val="100"/>
              </a:spcBef>
            </a:pP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OH</a:t>
            </a:r>
            <a:r>
              <a:rPr sz="1200" spc="23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5070C"/>
                </a:solidFill>
                <a:latin typeface="Arial"/>
                <a:cs typeface="Arial"/>
              </a:rPr>
              <a:t>LAB</a:t>
            </a:r>
            <a:r>
              <a:rPr sz="1200" spc="-3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\./ITCH</a:t>
            </a:r>
            <a:r>
              <a:rPr sz="1200" spc="-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20" dirty="0">
                <a:solidFill>
                  <a:srgbClr val="05070C"/>
                </a:solidFill>
                <a:latin typeface="Arial"/>
                <a:cs typeface="Arial"/>
              </a:rPr>
              <a:t>PLEASE</a:t>
            </a:r>
            <a:r>
              <a:rPr sz="1200" spc="3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05070C"/>
                </a:solidFill>
                <a:latin typeface="Arial"/>
                <a:cs typeface="Arial"/>
              </a:rPr>
              <a:t>COME</a:t>
            </a:r>
            <a:r>
              <a:rPr sz="1200" spc="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05070C"/>
                </a:solidFill>
                <a:latin typeface="Arial"/>
                <a:cs typeface="Arial"/>
              </a:rPr>
              <a:t>AND </a:t>
            </a:r>
            <a:r>
              <a:rPr sz="1200" spc="-135" dirty="0">
                <a:solidFill>
                  <a:srgbClr val="05070C"/>
                </a:solidFill>
                <a:latin typeface="Arial"/>
                <a:cs typeface="Arial"/>
              </a:rPr>
              <a:t>HELP</a:t>
            </a:r>
            <a:r>
              <a:rPr sz="1200" spc="3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5070C"/>
                </a:solidFill>
                <a:latin typeface="Arial"/>
                <a:cs typeface="Arial"/>
              </a:rPr>
              <a:t>MY</a:t>
            </a:r>
            <a:r>
              <a:rPr sz="1200" spc="-5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05070C"/>
                </a:solidFill>
                <a:latin typeface="Arial"/>
                <a:cs typeface="Arial"/>
              </a:rPr>
              <a:t>EXPERIMENT</a:t>
            </a:r>
            <a:r>
              <a:rPr sz="1200" spc="3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5070C"/>
                </a:solidFill>
                <a:latin typeface="Arial"/>
                <a:cs typeface="Arial"/>
              </a:rPr>
              <a:t>RUN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9863" y="2677069"/>
            <a:ext cx="10477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i="1" spc="-420" dirty="0">
                <a:solidFill>
                  <a:srgbClr val="05070C"/>
                </a:solidFill>
                <a:latin typeface="Arial"/>
                <a:cs typeface="Arial"/>
              </a:rPr>
              <a:t>l</a:t>
            </a:r>
            <a:endParaRPr sz="4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0492" y="2766635"/>
            <a:ext cx="452755" cy="949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50" i="1" spc="-195" dirty="0">
                <a:solidFill>
                  <a:srgbClr val="05070C"/>
                </a:solidFill>
                <a:latin typeface="Arial"/>
                <a:cs typeface="Arial"/>
              </a:rPr>
              <a:t>-</a:t>
            </a:r>
            <a:r>
              <a:rPr sz="6050" i="1" spc="-95" dirty="0">
                <a:solidFill>
                  <a:srgbClr val="05070C"/>
                </a:solidFill>
                <a:latin typeface="Arial"/>
                <a:cs typeface="Arial"/>
              </a:rPr>
              <a:t>t</a:t>
            </a:r>
            <a:endParaRPr sz="6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1515" y="5191444"/>
            <a:ext cx="2725420" cy="8375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90"/>
              </a:spcBef>
            </a:pPr>
            <a:r>
              <a:rPr sz="1200" spc="-110" dirty="0">
                <a:solidFill>
                  <a:srgbClr val="05070C"/>
                </a:solidFill>
                <a:latin typeface="Arial"/>
                <a:cs typeface="Arial"/>
              </a:rPr>
              <a:t>'1tND</a:t>
            </a:r>
            <a:r>
              <a:rPr sz="1200" spc="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THAT</a:t>
            </a:r>
            <a:r>
              <a:rPr sz="1200" spc="5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\./ILL</a:t>
            </a:r>
            <a:r>
              <a:rPr sz="1200" spc="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5070C"/>
                </a:solidFill>
                <a:latin typeface="Arial"/>
                <a:cs typeface="Arial"/>
              </a:rPr>
              <a:t>\./ORK?</a:t>
            </a:r>
            <a:endParaRPr sz="1200">
              <a:latin typeface="Arial"/>
              <a:cs typeface="Arial"/>
            </a:endParaRPr>
          </a:p>
          <a:p>
            <a:pPr marL="498475" marR="5080" indent="236854" algn="just">
              <a:lnSpc>
                <a:spcPct val="83200"/>
              </a:lnSpc>
              <a:spcBef>
                <a:spcPts val="635"/>
              </a:spcBef>
            </a:pPr>
            <a:r>
              <a:rPr sz="1750" spc="-180" dirty="0">
                <a:solidFill>
                  <a:srgbClr val="05070C"/>
                </a:solidFill>
                <a:latin typeface="Arial"/>
                <a:cs typeface="Arial"/>
              </a:rPr>
              <a:t>No,</a:t>
            </a:r>
            <a:r>
              <a:rPr sz="1750" spc="-20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05070C"/>
                </a:solidFill>
                <a:latin typeface="Arial"/>
                <a:cs typeface="Arial"/>
              </a:rPr>
              <a:t>BUT</a:t>
            </a:r>
            <a:r>
              <a:rPr sz="1200" spc="-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5070C"/>
                </a:solidFill>
                <a:latin typeface="Arial"/>
                <a:cs typeface="Arial"/>
              </a:rPr>
              <a:t>11'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05070C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5070C"/>
                </a:solidFill>
                <a:latin typeface="Arial"/>
                <a:cs typeface="Arial"/>
              </a:rPr>
              <a:t>GOT</a:t>
            </a:r>
            <a:r>
              <a:rPr sz="1200" spc="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05070C"/>
                </a:solidFill>
                <a:latin typeface="Arial"/>
                <a:cs typeface="Arial"/>
              </a:rPr>
              <a:t>JUST</a:t>
            </a:r>
            <a:r>
              <a:rPr sz="1200" spc="15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05070C"/>
                </a:solidFill>
                <a:latin typeface="Arial"/>
                <a:cs typeface="Arial"/>
              </a:rPr>
              <a:t>AS</a:t>
            </a:r>
            <a:r>
              <a:rPr sz="1200" spc="-4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14" dirty="0">
                <a:solidFill>
                  <a:srgbClr val="05070C"/>
                </a:solidFill>
                <a:latin typeface="Arial"/>
                <a:cs typeface="Arial"/>
              </a:rPr>
              <a:t>MUCH</a:t>
            </a:r>
            <a:r>
              <a:rPr sz="1200" spc="2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05070C"/>
                </a:solidFill>
                <a:latin typeface="Arial"/>
                <a:cs typeface="Arial"/>
              </a:rPr>
              <a:t>CHANCE</a:t>
            </a:r>
            <a:r>
              <a:rPr sz="1200" spc="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05070C"/>
                </a:solidFill>
                <a:latin typeface="Arial"/>
                <a:cs typeface="Arial"/>
              </a:rPr>
              <a:t>Of</a:t>
            </a:r>
            <a:r>
              <a:rPr sz="1200" spc="64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05070C"/>
                </a:solidFill>
                <a:latin typeface="Arial"/>
                <a:cs typeface="Arial"/>
              </a:rPr>
              <a:t>\./,ORKING</a:t>
            </a:r>
            <a:r>
              <a:rPr sz="1200" b="1" spc="14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05070C"/>
                </a:solidFill>
                <a:latin typeface="Arial"/>
                <a:cs typeface="Arial"/>
              </a:rPr>
              <a:t>AS</a:t>
            </a:r>
            <a:r>
              <a:rPr sz="1200" spc="-4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05070C"/>
                </a:solidFill>
                <a:latin typeface="Arial"/>
                <a:cs typeface="Arial"/>
              </a:rPr>
              <a:t>THE</a:t>
            </a:r>
            <a:r>
              <a:rPr sz="1200" spc="1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05070C"/>
                </a:solidFill>
                <a:latin typeface="Arial"/>
                <a:cs typeface="Arial"/>
              </a:rPr>
              <a:t>GARBAGE</a:t>
            </a:r>
            <a:r>
              <a:rPr sz="1200" spc="114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05070C"/>
                </a:solidFill>
                <a:latin typeface="Arial"/>
                <a:cs typeface="Arial"/>
              </a:rPr>
              <a:t>YOU</a:t>
            </a:r>
            <a:r>
              <a:rPr sz="1200" spc="-10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55" dirty="0">
                <a:solidFill>
                  <a:srgbClr val="05070C"/>
                </a:solidFill>
                <a:latin typeface="Arial"/>
                <a:cs typeface="Arial"/>
              </a:rPr>
              <a:t>RE</a:t>
            </a:r>
            <a:r>
              <a:rPr sz="1200" spc="9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05070C"/>
                </a:solidFill>
                <a:latin typeface="Arial"/>
                <a:cs typeface="Arial"/>
              </a:rPr>
              <a:t>TRYING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29767" y="2298196"/>
            <a:ext cx="2701290" cy="4013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5240" marR="5080" indent="-3175">
              <a:lnSpc>
                <a:spcPct val="105200"/>
              </a:lnSpc>
              <a:spcBef>
                <a:spcPts val="25"/>
              </a:spcBef>
            </a:pP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�DD</a:t>
            </a:r>
            <a:r>
              <a:rPr sz="1200" spc="3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A</a:t>
            </a:r>
            <a:r>
              <a:rPr sz="1200" spc="-5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05070C"/>
                </a:solidFill>
                <a:latin typeface="Arial"/>
                <a:cs typeface="Arial"/>
              </a:rPr>
              <a:t>DROP</a:t>
            </a:r>
            <a:r>
              <a:rPr sz="1200" spc="2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Of</a:t>
            </a:r>
            <a:r>
              <a:rPr sz="1200" spc="45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5070C"/>
                </a:solidFill>
                <a:latin typeface="Arial"/>
                <a:cs typeface="Arial"/>
              </a:rPr>
              <a:t>BUFFER</a:t>
            </a:r>
            <a:r>
              <a:rPr sz="1200" spc="1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05070C"/>
                </a:solidFill>
                <a:latin typeface="Arial"/>
                <a:cs typeface="Arial"/>
              </a:rPr>
              <a:t>MADE</a:t>
            </a:r>
            <a:r>
              <a:rPr sz="1200" spc="-1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05070C"/>
                </a:solidFill>
                <a:latin typeface="Arial"/>
                <a:cs typeface="Arial"/>
              </a:rPr>
              <a:t>FROM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OAT</a:t>
            </a:r>
            <a:r>
              <a:rPr sz="1200" spc="-4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MILK,</a:t>
            </a:r>
            <a:r>
              <a:rPr sz="1200" spc="-8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05070C"/>
                </a:solidFill>
                <a:latin typeface="Arial"/>
                <a:cs typeface="Arial"/>
              </a:rPr>
              <a:t>MUSTARD</a:t>
            </a:r>
            <a:r>
              <a:rPr sz="1200" spc="5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05070C"/>
                </a:solidFill>
                <a:latin typeface="Arial"/>
                <a:cs typeface="Arial"/>
              </a:rPr>
              <a:t>SEEDS</a:t>
            </a:r>
            <a:r>
              <a:rPr sz="1200" spc="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05070C"/>
                </a:solidFill>
                <a:latin typeface="Arial"/>
                <a:cs typeface="Arial"/>
              </a:rPr>
              <a:t>AND</a:t>
            </a:r>
            <a:r>
              <a:rPr sz="1200" spc="1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5070C"/>
                </a:solidFill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02225" y="2682920"/>
            <a:ext cx="19030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05070C"/>
                </a:solidFill>
                <a:latin typeface="Arial"/>
                <a:cs typeface="Arial"/>
              </a:rPr>
              <a:t>EYELASH</a:t>
            </a:r>
            <a:r>
              <a:rPr sz="1200" spc="4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OF</a:t>
            </a:r>
            <a:r>
              <a:rPr sz="1200" spc="5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45" dirty="0">
                <a:solidFill>
                  <a:srgbClr val="05070C"/>
                </a:solidFill>
                <a:latin typeface="Arial"/>
                <a:cs typeface="Arial"/>
              </a:rPr>
              <a:t>PROFESSOR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44729" y="2666128"/>
            <a:ext cx="234315" cy="1125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420" dirty="0">
                <a:solidFill>
                  <a:srgbClr val="05070C"/>
                </a:solidFill>
                <a:latin typeface="Times New Roman"/>
                <a:cs typeface="Times New Roman"/>
              </a:rPr>
              <a:t>i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11198" y="5206536"/>
            <a:ext cx="19659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05070C"/>
                </a:solidFill>
                <a:latin typeface="Arial"/>
                <a:cs typeface="Arial"/>
              </a:rPr>
              <a:t>WAIT,</a:t>
            </a:r>
            <a:r>
              <a:rPr sz="1200" spc="-3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THIS</a:t>
            </a:r>
            <a:r>
              <a:rPr sz="1200" spc="3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05070C"/>
                </a:solidFill>
                <a:latin typeface="Arial"/>
                <a:cs typeface="Arial"/>
              </a:rPr>
              <a:t>SAYS</a:t>
            </a:r>
            <a:r>
              <a:rPr sz="1200" spc="-2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5070C"/>
                </a:solidFill>
                <a:latin typeface="Arial"/>
                <a:cs typeface="Arial"/>
              </a:rPr>
              <a:t>HO\./</a:t>
            </a:r>
            <a:r>
              <a:rPr sz="1200" spc="9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5070C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10587" y="5398899"/>
            <a:ext cx="22625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5070C"/>
                </a:solidFill>
                <a:latin typeface="Arial"/>
                <a:cs typeface="Arial"/>
              </a:rPr>
              <a:t>SUMMON</a:t>
            </a:r>
            <a:r>
              <a:rPr sz="1200" spc="11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A</a:t>
            </a:r>
            <a:r>
              <a:rPr sz="1200" spc="6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SARCASTIC</a:t>
            </a:r>
            <a:r>
              <a:rPr sz="1200" spc="204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5070C"/>
                </a:solidFill>
                <a:latin typeface="Arial"/>
                <a:cs typeface="Arial"/>
              </a:rPr>
              <a:t>\./ITCH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82188" y="5396610"/>
            <a:ext cx="212344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90" dirty="0">
                <a:solidFill>
                  <a:srgbClr val="05070C"/>
                </a:solidFill>
                <a:latin typeface="Arial"/>
                <a:cs typeface="Arial"/>
              </a:rPr>
              <a:t>YOU</a:t>
            </a:r>
            <a:r>
              <a:rPr sz="1200" spc="-6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204" dirty="0">
                <a:solidFill>
                  <a:srgbClr val="05070C"/>
                </a:solidFill>
                <a:latin typeface="Arial"/>
                <a:cs typeface="Arial"/>
              </a:rPr>
              <a:t>N</a:t>
            </a:r>
            <a:r>
              <a:rPr sz="5175" spc="-307" baseline="-2415" dirty="0">
                <a:solidFill>
                  <a:srgbClr val="05070C"/>
                </a:solidFill>
                <a:latin typeface="Arial"/>
                <a:cs typeface="Arial"/>
              </a:rPr>
              <a:t>'</a:t>
            </a:r>
            <a:r>
              <a:rPr sz="1200" spc="-204" dirty="0">
                <a:solidFill>
                  <a:srgbClr val="05070C"/>
                </a:solidFill>
                <a:latin typeface="Arial"/>
                <a:cs typeface="Arial"/>
              </a:rPr>
              <a:t>EEDED</a:t>
            </a:r>
            <a:r>
              <a:rPr sz="1200" spc="11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5070C"/>
                </a:solidFill>
                <a:latin typeface="Arial"/>
                <a:cs typeface="Arial"/>
              </a:rPr>
              <a:t>THE</a:t>
            </a:r>
            <a:r>
              <a:rPr sz="1200" spc="1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05070C"/>
                </a:solidFill>
                <a:latin typeface="Arial"/>
                <a:cs typeface="Arial"/>
              </a:rPr>
              <a:t>CHOCOLATE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75285" y="5834005"/>
            <a:ext cx="248602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200" spc="-45" dirty="0">
                <a:solidFill>
                  <a:srgbClr val="05070C"/>
                </a:solidFill>
                <a:latin typeface="Arial"/>
                <a:cs typeface="Arial"/>
              </a:rPr>
              <a:t>OFFERING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 TO</a:t>
            </a:r>
            <a:r>
              <a:rPr sz="1200" spc="-6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GET</a:t>
            </a:r>
            <a:r>
              <a:rPr sz="1200" spc="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5070C"/>
                </a:solidFill>
                <a:latin typeface="Arial"/>
                <a:cs typeface="Arial"/>
              </a:rPr>
              <a:t>A</a:t>
            </a:r>
            <a:r>
              <a:rPr sz="1200" spc="-6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114" dirty="0">
                <a:solidFill>
                  <a:srgbClr val="05070C"/>
                </a:solidFill>
                <a:latin typeface="Arial"/>
                <a:cs typeface="Arial"/>
              </a:rPr>
              <a:t>HELPFUL</a:t>
            </a:r>
            <a:r>
              <a:rPr sz="1200" spc="3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05070C"/>
                </a:solidFill>
                <a:latin typeface="Arial"/>
                <a:cs typeface="Arial"/>
              </a:rPr>
              <a:t>ONE</a:t>
            </a:r>
            <a:endParaRPr sz="1200">
              <a:latin typeface="Arial"/>
              <a:cs typeface="Arial"/>
            </a:endParaRPr>
          </a:p>
          <a:p>
            <a:pPr marL="282575">
              <a:lnSpc>
                <a:spcPts val="3175"/>
              </a:lnSpc>
            </a:pPr>
            <a:r>
              <a:rPr sz="2850" i="1" spc="-509" dirty="0">
                <a:solidFill>
                  <a:srgbClr val="05070C"/>
                </a:solidFill>
                <a:latin typeface="Arial"/>
                <a:cs typeface="Arial"/>
              </a:rPr>
              <a:t>J</a:t>
            </a:r>
            <a:endParaRPr sz="28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50499" y="7819718"/>
            <a:ext cx="13620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05070C"/>
                </a:solidFill>
                <a:latin typeface="Arial"/>
                <a:cs typeface="Arial"/>
              </a:rPr>
              <a:t>ERRANTSCIENCE.COM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927" y="979624"/>
            <a:ext cx="426258" cy="4259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8688" y="979624"/>
            <a:ext cx="426258" cy="4396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260" y="4295590"/>
            <a:ext cx="407924" cy="3984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38688" y="4277271"/>
            <a:ext cx="426258" cy="4259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04548" y="5958154"/>
            <a:ext cx="36667" cy="84273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01510" y="1405570"/>
            <a:ext cx="0" cy="2890520"/>
          </a:xfrm>
          <a:custGeom>
            <a:avLst/>
            <a:gdLst/>
            <a:ahLst/>
            <a:cxnLst/>
            <a:rect l="l" t="t" r="r" b="b"/>
            <a:pathLst>
              <a:path h="2890520">
                <a:moveTo>
                  <a:pt x="0" y="2890021"/>
                </a:moveTo>
                <a:lnTo>
                  <a:pt x="0" y="0"/>
                </a:lnTo>
              </a:path>
            </a:pathLst>
          </a:custGeom>
          <a:ln w="183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5782" y="1414730"/>
            <a:ext cx="0" cy="2867660"/>
          </a:xfrm>
          <a:custGeom>
            <a:avLst/>
            <a:gdLst/>
            <a:ahLst/>
            <a:cxnLst/>
            <a:rect l="l" t="t" r="r" b="b"/>
            <a:pathLst>
              <a:path h="2867660">
                <a:moveTo>
                  <a:pt x="0" y="2867120"/>
                </a:moveTo>
                <a:lnTo>
                  <a:pt x="0" y="0"/>
                </a:lnTo>
              </a:path>
            </a:pathLst>
          </a:custGeom>
          <a:ln w="183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9133" y="4070"/>
            <a:ext cx="0" cy="5821680"/>
          </a:xfrm>
          <a:custGeom>
            <a:avLst/>
            <a:gdLst/>
            <a:ahLst/>
            <a:cxnLst/>
            <a:rect l="l" t="t" r="r" b="b"/>
            <a:pathLst>
              <a:path h="5821680">
                <a:moveTo>
                  <a:pt x="0" y="5821262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7466" y="7268054"/>
            <a:ext cx="0" cy="3348354"/>
          </a:xfrm>
          <a:custGeom>
            <a:avLst/>
            <a:gdLst/>
            <a:ahLst/>
            <a:cxnLst/>
            <a:rect l="l" t="t" r="r" b="b"/>
            <a:pathLst>
              <a:path h="3348354">
                <a:moveTo>
                  <a:pt x="0" y="3348027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185" y="984204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671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3185" y="4698637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671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64037" y="311466"/>
            <a:ext cx="4247515" cy="4110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00"/>
              </a:spcBef>
            </a:pPr>
            <a:r>
              <a:rPr sz="2200" b="1" spc="85" dirty="0">
                <a:solidFill>
                  <a:srgbClr val="05070C"/>
                </a:solidFill>
                <a:latin typeface="Arial"/>
                <a:cs typeface="Arial"/>
              </a:rPr>
              <a:t>BENCH</a:t>
            </a:r>
            <a:r>
              <a:rPr sz="2200" b="1" spc="5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5070C"/>
                </a:solidFill>
                <a:latin typeface="Arial"/>
                <a:cs typeface="Arial"/>
              </a:rPr>
              <a:t>SPRAY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80"/>
              </a:spcBef>
            </a:pPr>
            <a:endParaRPr sz="2200">
              <a:latin typeface="Arial"/>
              <a:cs typeface="Arial"/>
            </a:endParaRPr>
          </a:p>
          <a:p>
            <a:pPr marL="1049020">
              <a:lnSpc>
                <a:spcPct val="100000"/>
              </a:lnSpc>
            </a:pPr>
            <a:r>
              <a:rPr sz="1750" b="1" spc="-10" dirty="0">
                <a:solidFill>
                  <a:srgbClr val="05070C"/>
                </a:solidFill>
                <a:latin typeface="Arial"/>
                <a:cs typeface="Arial"/>
              </a:rPr>
              <a:t>RECIPE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750">
              <a:latin typeface="Arial"/>
              <a:cs typeface="Arial"/>
            </a:endParaRPr>
          </a:p>
          <a:p>
            <a:pPr marL="1049655">
              <a:lnSpc>
                <a:spcPct val="100000"/>
              </a:lnSpc>
            </a:pP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2L</a:t>
            </a:r>
            <a:r>
              <a:rPr sz="1700" spc="-19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5070C"/>
                </a:solidFill>
                <a:latin typeface="Arial"/>
                <a:cs typeface="Arial"/>
              </a:rPr>
              <a:t>Water</a:t>
            </a:r>
            <a:endParaRPr sz="1700">
              <a:latin typeface="Arial"/>
              <a:cs typeface="Arial"/>
            </a:endParaRPr>
          </a:p>
          <a:p>
            <a:pPr marL="1054100" marR="1129665" indent="-3175">
              <a:lnSpc>
                <a:spcPct val="221000"/>
              </a:lnSpc>
              <a:spcBef>
                <a:spcPts val="35"/>
              </a:spcBef>
            </a:pPr>
            <a:r>
              <a:rPr sz="1700" spc="125" dirty="0">
                <a:solidFill>
                  <a:srgbClr val="05070C"/>
                </a:solidFill>
                <a:latin typeface="Arial"/>
                <a:cs typeface="Arial"/>
              </a:rPr>
              <a:t>50ml</a:t>
            </a:r>
            <a:r>
              <a:rPr sz="1700" spc="-20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05070C"/>
                </a:solidFill>
                <a:latin typeface="Arial"/>
                <a:cs typeface="Arial"/>
              </a:rPr>
              <a:t>Handy</a:t>
            </a:r>
            <a:r>
              <a:rPr sz="1700" spc="-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05070C"/>
                </a:solidFill>
                <a:latin typeface="Arial"/>
                <a:cs typeface="Arial"/>
              </a:rPr>
              <a:t>Andy </a:t>
            </a:r>
            <a:r>
              <a:rPr sz="1700" spc="125" dirty="0">
                <a:solidFill>
                  <a:srgbClr val="05070C"/>
                </a:solidFill>
                <a:latin typeface="Arial"/>
                <a:cs typeface="Arial"/>
              </a:rPr>
              <a:t>25ml</a:t>
            </a:r>
            <a:r>
              <a:rPr sz="1700" spc="-21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05070C"/>
                </a:solidFill>
                <a:latin typeface="Arial"/>
                <a:cs typeface="Arial"/>
              </a:rPr>
              <a:t>Eucalyptus</a:t>
            </a:r>
            <a:r>
              <a:rPr sz="1700" spc="1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05070C"/>
                </a:solidFill>
                <a:latin typeface="Arial"/>
                <a:cs typeface="Arial"/>
              </a:rPr>
              <a:t>Oil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700">
              <a:latin typeface="Arial"/>
              <a:cs typeface="Arial"/>
            </a:endParaRPr>
          </a:p>
          <a:p>
            <a:pPr marL="1054100">
              <a:lnSpc>
                <a:spcPct val="100000"/>
              </a:lnSpc>
            </a:pPr>
            <a:r>
              <a:rPr sz="1700" spc="125" dirty="0">
                <a:solidFill>
                  <a:srgbClr val="05070C"/>
                </a:solidFill>
                <a:latin typeface="Arial"/>
                <a:cs typeface="Arial"/>
              </a:rPr>
              <a:t>25ml</a:t>
            </a:r>
            <a:r>
              <a:rPr sz="1700" spc="-1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05070C"/>
                </a:solidFill>
                <a:latin typeface="Arial"/>
                <a:cs typeface="Arial"/>
              </a:rPr>
              <a:t>Peppermint</a:t>
            </a:r>
            <a:r>
              <a:rPr sz="1700" spc="7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5070C"/>
                </a:solidFill>
                <a:latin typeface="Arial"/>
                <a:cs typeface="Arial"/>
              </a:rPr>
              <a:t>Essence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50" b="1" dirty="0">
                <a:solidFill>
                  <a:srgbClr val="05070C"/>
                </a:solidFill>
                <a:latin typeface="Arial"/>
                <a:cs typeface="Arial"/>
              </a:rPr>
              <a:t>***Purchase</a:t>
            </a:r>
            <a:r>
              <a:rPr sz="1750" b="1" spc="34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5070C"/>
                </a:solidFill>
                <a:latin typeface="Arial"/>
                <a:cs typeface="Arial"/>
              </a:rPr>
              <a:t>from</a:t>
            </a:r>
            <a:r>
              <a:rPr sz="1750" b="1" spc="13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5070C"/>
                </a:solidFill>
                <a:latin typeface="Arial"/>
                <a:cs typeface="Arial"/>
              </a:rPr>
              <a:t>Coles</a:t>
            </a:r>
            <a:r>
              <a:rPr sz="1750" b="1" spc="19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5070C"/>
                </a:solidFill>
                <a:latin typeface="Arial"/>
                <a:cs typeface="Arial"/>
              </a:rPr>
              <a:t>O</a:t>
            </a:r>
            <a:r>
              <a:rPr sz="1300" b="1" dirty="0">
                <a:solidFill>
                  <a:srgbClr val="1A1C26"/>
                </a:solidFill>
                <a:latin typeface="Arial"/>
                <a:cs typeface="Arial"/>
              </a:rPr>
              <a:t>li</a:t>
            </a:r>
            <a:r>
              <a:rPr sz="1300" b="1" spc="50" dirty="0">
                <a:solidFill>
                  <a:srgbClr val="1A1C26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05070C"/>
                </a:solidFill>
                <a:latin typeface="Arial"/>
                <a:cs typeface="Arial"/>
              </a:rPr>
              <a:t>Woolworths</a:t>
            </a:r>
            <a:endParaRPr sz="1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1269" y="5161245"/>
            <a:ext cx="4838700" cy="231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50" dirty="0">
                <a:solidFill>
                  <a:srgbClr val="05070C"/>
                </a:solidFill>
                <a:latin typeface="Arial"/>
                <a:cs typeface="Arial"/>
              </a:rPr>
              <a:t>***Use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an</a:t>
            </a:r>
            <a:r>
              <a:rPr sz="1700" spc="-6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90" dirty="0">
                <a:solidFill>
                  <a:srgbClr val="05070C"/>
                </a:solidFill>
                <a:latin typeface="Arial"/>
                <a:cs typeface="Arial"/>
              </a:rPr>
              <a:t>empty</a:t>
            </a:r>
            <a:r>
              <a:rPr sz="1700" spc="-1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2L</a:t>
            </a:r>
            <a:r>
              <a:rPr sz="1700" spc="-14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05070C"/>
                </a:solidFill>
                <a:latin typeface="Arial"/>
                <a:cs typeface="Arial"/>
              </a:rPr>
              <a:t>Distilled</a:t>
            </a:r>
            <a:r>
              <a:rPr sz="1700" spc="4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05070C"/>
                </a:solidFill>
                <a:latin typeface="Arial"/>
                <a:cs typeface="Arial"/>
              </a:rPr>
              <a:t>water</a:t>
            </a:r>
            <a:r>
              <a:rPr sz="1700" spc="9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05070C"/>
                </a:solidFill>
                <a:latin typeface="Arial"/>
                <a:cs typeface="Arial"/>
              </a:rPr>
              <a:t>bottle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700">
              <a:latin typeface="Arial"/>
              <a:cs typeface="Arial"/>
            </a:endParaRPr>
          </a:p>
          <a:p>
            <a:pPr marL="339090" algn="ctr">
              <a:lnSpc>
                <a:spcPct val="100000"/>
              </a:lnSpc>
              <a:spcBef>
                <a:spcPts val="5"/>
              </a:spcBef>
            </a:pPr>
            <a:r>
              <a:rPr sz="1700" spc="60" dirty="0">
                <a:solidFill>
                  <a:srgbClr val="05070C"/>
                </a:solidFill>
                <a:latin typeface="Arial"/>
                <a:cs typeface="Arial"/>
              </a:rPr>
              <a:t>Label</a:t>
            </a:r>
            <a:r>
              <a:rPr sz="1700" spc="-21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-</a:t>
            </a:r>
            <a:r>
              <a:rPr sz="1700" spc="26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Bench</a:t>
            </a:r>
            <a:r>
              <a:rPr sz="1700" spc="-6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5070C"/>
                </a:solidFill>
                <a:latin typeface="Arial"/>
                <a:cs typeface="Arial"/>
              </a:rPr>
              <a:t>Spray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700">
              <a:latin typeface="Arial"/>
              <a:cs typeface="Arial"/>
            </a:endParaRPr>
          </a:p>
          <a:p>
            <a:pPr marL="500380" marR="1367790" indent="-488315">
              <a:lnSpc>
                <a:spcPct val="110700"/>
              </a:lnSpc>
            </a:pPr>
            <a:r>
              <a:rPr sz="1850" b="1" spc="-50" dirty="0">
                <a:solidFill>
                  <a:srgbClr val="05070C"/>
                </a:solidFill>
                <a:latin typeface="Times New Roman"/>
                <a:cs typeface="Times New Roman"/>
              </a:rPr>
              <a:t>ADD</a:t>
            </a:r>
            <a:r>
              <a:rPr sz="1850" b="1" spc="125" dirty="0">
                <a:solidFill>
                  <a:srgbClr val="05070C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above</a:t>
            </a:r>
            <a:r>
              <a:rPr sz="1700" spc="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ingredients</a:t>
            </a:r>
            <a:r>
              <a:rPr sz="1700" spc="229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05070C"/>
                </a:solidFill>
                <a:latin typeface="Arial"/>
                <a:cs typeface="Arial"/>
              </a:rPr>
              <a:t>and</a:t>
            </a:r>
            <a:r>
              <a:rPr sz="1700" spc="8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05070C"/>
                </a:solidFill>
                <a:latin typeface="Arial"/>
                <a:cs typeface="Arial"/>
              </a:rPr>
              <a:t>shake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As</a:t>
            </a:r>
            <a:r>
              <a:rPr sz="1700" spc="-7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the</a:t>
            </a:r>
            <a:r>
              <a:rPr sz="1700" spc="204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oil</a:t>
            </a:r>
            <a:r>
              <a:rPr sz="1700" spc="16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05070C"/>
                </a:solidFill>
                <a:latin typeface="Arial"/>
                <a:cs typeface="Arial"/>
              </a:rPr>
              <a:t>settles</a:t>
            </a:r>
            <a:r>
              <a:rPr sz="1700" spc="-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05070C"/>
                </a:solidFill>
                <a:latin typeface="Arial"/>
                <a:cs typeface="Arial"/>
              </a:rPr>
              <a:t>to</a:t>
            </a:r>
            <a:r>
              <a:rPr sz="1700" spc="-4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05070C"/>
                </a:solidFill>
                <a:latin typeface="Arial"/>
                <a:cs typeface="Arial"/>
              </a:rPr>
              <a:t>the</a:t>
            </a:r>
            <a:r>
              <a:rPr sz="1700" spc="-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05070C"/>
                </a:solidFill>
                <a:latin typeface="Arial"/>
                <a:cs typeface="Arial"/>
              </a:rPr>
              <a:t>top</a:t>
            </a:r>
            <a:endParaRPr sz="1700">
              <a:latin typeface="Arial"/>
              <a:cs typeface="Arial"/>
            </a:endParaRPr>
          </a:p>
          <a:p>
            <a:pPr marL="19050" marR="5080" indent="2540">
              <a:lnSpc>
                <a:spcPct val="111400"/>
              </a:lnSpc>
            </a:pP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shake</a:t>
            </a:r>
            <a:r>
              <a:rPr sz="1700" spc="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each</a:t>
            </a:r>
            <a:r>
              <a:rPr sz="1700" spc="-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105" dirty="0">
                <a:solidFill>
                  <a:srgbClr val="05070C"/>
                </a:solidFill>
                <a:latin typeface="Arial"/>
                <a:cs typeface="Arial"/>
              </a:rPr>
              <a:t>time</a:t>
            </a:r>
            <a:r>
              <a:rPr sz="1700" spc="-7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you</a:t>
            </a:r>
            <a:r>
              <a:rPr sz="1700" spc="-4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05070C"/>
                </a:solidFill>
                <a:latin typeface="Arial"/>
                <a:cs typeface="Arial"/>
              </a:rPr>
              <a:t>want</a:t>
            </a:r>
            <a:r>
              <a:rPr sz="1700" spc="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05070C"/>
                </a:solidFill>
                <a:latin typeface="Arial"/>
                <a:cs typeface="Arial"/>
              </a:rPr>
              <a:t>to</a:t>
            </a:r>
            <a:r>
              <a:rPr sz="1700" spc="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transfer</a:t>
            </a:r>
            <a:r>
              <a:rPr sz="1700" spc="6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to</a:t>
            </a:r>
            <a:r>
              <a:rPr sz="1700" spc="15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05070C"/>
                </a:solidFill>
                <a:latin typeface="Arial"/>
                <a:cs typeface="Arial"/>
              </a:rPr>
              <a:t> spray </a:t>
            </a:r>
            <a:r>
              <a:rPr sz="1700" spc="60" dirty="0">
                <a:solidFill>
                  <a:srgbClr val="05070C"/>
                </a:solidFill>
                <a:latin typeface="Arial"/>
                <a:cs typeface="Arial"/>
              </a:rPr>
              <a:t>bottle.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3835" y="7769338"/>
            <a:ext cx="137795" cy="118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0"/>
              </a:spcBef>
            </a:pPr>
            <a:r>
              <a:rPr sz="1900" spc="35" dirty="0">
                <a:solidFill>
                  <a:srgbClr val="05070C"/>
                </a:solidFill>
                <a:latin typeface="Arial"/>
                <a:cs typeface="Arial"/>
              </a:rPr>
              <a:t>*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60"/>
              </a:lnSpc>
            </a:pPr>
            <a:r>
              <a:rPr sz="1900" spc="35" dirty="0">
                <a:solidFill>
                  <a:srgbClr val="2D2D33"/>
                </a:solidFill>
                <a:latin typeface="Arial"/>
                <a:cs typeface="Arial"/>
              </a:rPr>
              <a:t>*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</a:pPr>
            <a:r>
              <a:rPr sz="2000" spc="50" dirty="0">
                <a:solidFill>
                  <a:srgbClr val="05070C"/>
                </a:solidFill>
                <a:latin typeface="Arial"/>
                <a:cs typeface="Arial"/>
              </a:rPr>
              <a:t>*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ts val="2250"/>
              </a:lnSpc>
            </a:pPr>
            <a:r>
              <a:rPr sz="1900" spc="35" dirty="0">
                <a:solidFill>
                  <a:srgbClr val="1A1C26"/>
                </a:solidFill>
                <a:latin typeface="Arial"/>
                <a:cs typeface="Arial"/>
              </a:rPr>
              <a:t>*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0474" y="7738295"/>
            <a:ext cx="4031615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77215" indent="-1905" algn="just">
              <a:lnSpc>
                <a:spcPct val="111400"/>
              </a:lnSpc>
              <a:spcBef>
                <a:spcPts val="95"/>
              </a:spcBef>
            </a:pP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Use</a:t>
            </a:r>
            <a:r>
              <a:rPr sz="1700" spc="-5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05070C"/>
                </a:solidFill>
                <a:latin typeface="Arial"/>
                <a:cs typeface="Arial"/>
              </a:rPr>
              <a:t>for</a:t>
            </a:r>
            <a:r>
              <a:rPr sz="1700" spc="-2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05070C"/>
                </a:solidFill>
                <a:latin typeface="Arial"/>
                <a:cs typeface="Arial"/>
              </a:rPr>
              <a:t>benches</a:t>
            </a:r>
            <a:r>
              <a:rPr sz="1700" spc="8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after</a:t>
            </a:r>
            <a:r>
              <a:rPr sz="1700" spc="3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05070C"/>
                </a:solidFill>
                <a:latin typeface="Arial"/>
                <a:cs typeface="Arial"/>
              </a:rPr>
              <a:t>dissections </a:t>
            </a:r>
            <a:r>
              <a:rPr sz="1700" spc="60" dirty="0">
                <a:solidFill>
                  <a:srgbClr val="05070C"/>
                </a:solidFill>
                <a:latin typeface="Arial"/>
                <a:cs typeface="Arial"/>
              </a:rPr>
              <a:t>Cleaning</a:t>
            </a:r>
            <a:r>
              <a:rPr sz="1700" spc="-1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the</a:t>
            </a:r>
            <a:r>
              <a:rPr sz="1700" spc="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5070C"/>
                </a:solidFill>
                <a:latin typeface="Arial"/>
                <a:cs typeface="Arial"/>
              </a:rPr>
              <a:t>sinks</a:t>
            </a:r>
            <a:endParaRPr sz="1700">
              <a:latin typeface="Arial"/>
              <a:cs typeface="Arial"/>
            </a:endParaRPr>
          </a:p>
          <a:p>
            <a:pPr marL="18415" marR="5080" indent="-1905" algn="just">
              <a:lnSpc>
                <a:spcPct val="111400"/>
              </a:lnSpc>
              <a:spcBef>
                <a:spcPts val="40"/>
              </a:spcBef>
            </a:pP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Removes</a:t>
            </a:r>
            <a:r>
              <a:rPr sz="1700" spc="10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fat</a:t>
            </a:r>
            <a:r>
              <a:rPr sz="1700" spc="-6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100" dirty="0">
                <a:solidFill>
                  <a:srgbClr val="05070C"/>
                </a:solidFill>
                <a:latin typeface="Arial"/>
                <a:cs typeface="Arial"/>
              </a:rPr>
              <a:t>from</a:t>
            </a:r>
            <a:r>
              <a:rPr sz="1700" spc="-1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05070C"/>
                </a:solidFill>
                <a:latin typeface="Arial"/>
                <a:cs typeface="Arial"/>
              </a:rPr>
              <a:t>benches and</a:t>
            </a:r>
            <a:r>
              <a:rPr sz="1700" spc="-2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05070C"/>
                </a:solidFill>
                <a:latin typeface="Arial"/>
                <a:cs typeface="Arial"/>
              </a:rPr>
              <a:t>metals </a:t>
            </a:r>
            <a:r>
              <a:rPr sz="1700" spc="60" dirty="0">
                <a:solidFill>
                  <a:srgbClr val="05070C"/>
                </a:solidFill>
                <a:latin typeface="Arial"/>
                <a:cs typeface="Arial"/>
              </a:rPr>
              <a:t>Cleans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05070C"/>
                </a:solidFill>
                <a:latin typeface="Arial"/>
                <a:cs typeface="Arial"/>
              </a:rPr>
              <a:t>white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boards</a:t>
            </a:r>
            <a:r>
              <a:rPr sz="1700" spc="2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05070C"/>
                </a:solidFill>
                <a:latin typeface="Arial"/>
                <a:cs typeface="Arial"/>
              </a:rPr>
              <a:t>without</a:t>
            </a:r>
            <a:r>
              <a:rPr sz="1700" spc="5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5070C"/>
                </a:solidFill>
                <a:latin typeface="Arial"/>
                <a:cs typeface="Arial"/>
              </a:rPr>
              <a:t>damaging </a:t>
            </a:r>
            <a:r>
              <a:rPr sz="1700" spc="60" dirty="0">
                <a:solidFill>
                  <a:srgbClr val="05070C"/>
                </a:solidFill>
                <a:latin typeface="Arial"/>
                <a:cs typeface="Arial"/>
              </a:rPr>
              <a:t>the</a:t>
            </a:r>
            <a:r>
              <a:rPr sz="1700" spc="-5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05070C"/>
                </a:solidFill>
                <a:latin typeface="Arial"/>
                <a:cs typeface="Arial"/>
              </a:rPr>
              <a:t>surface</a:t>
            </a:r>
            <a:r>
              <a:rPr sz="1700" spc="60" dirty="0">
                <a:solidFill>
                  <a:srgbClr val="2D2D33"/>
                </a:solidFill>
                <a:latin typeface="Arial"/>
                <a:cs typeface="Arial"/>
              </a:rPr>
              <a:t>.</a:t>
            </a:r>
            <a:r>
              <a:rPr sz="1700" spc="90" dirty="0">
                <a:solidFill>
                  <a:srgbClr val="2D2D33"/>
                </a:solidFill>
                <a:latin typeface="Arial"/>
                <a:cs typeface="Arial"/>
              </a:rPr>
              <a:t> 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(Use</a:t>
            </a:r>
            <a:r>
              <a:rPr sz="1700" spc="-1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5070C"/>
                </a:solidFill>
                <a:latin typeface="Arial"/>
                <a:cs typeface="Arial"/>
              </a:rPr>
              <a:t>a</a:t>
            </a:r>
            <a:r>
              <a:rPr sz="1700" spc="-80" dirty="0">
                <a:solidFill>
                  <a:srgbClr val="05070C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05070C"/>
                </a:solidFill>
                <a:latin typeface="Arial"/>
                <a:cs typeface="Arial"/>
              </a:rPr>
              <a:t>towel)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4498" y="3686442"/>
            <a:ext cx="1274190" cy="9160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183" y="6805466"/>
            <a:ext cx="311672" cy="4625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7436" y="7666517"/>
            <a:ext cx="504176" cy="122287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657431" y="6219218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9192"/>
                </a:moveTo>
                <a:lnTo>
                  <a:pt x="0" y="0"/>
                </a:lnTo>
              </a:path>
            </a:pathLst>
          </a:custGeom>
          <a:ln w="22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6602" y="7304694"/>
            <a:ext cx="0" cy="1273810"/>
          </a:xfrm>
          <a:custGeom>
            <a:avLst/>
            <a:gdLst/>
            <a:ahLst/>
            <a:cxnLst/>
            <a:rect l="l" t="t" r="r" b="b"/>
            <a:pathLst>
              <a:path h="1273809">
                <a:moveTo>
                  <a:pt x="0" y="1273258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3271" y="7332174"/>
            <a:ext cx="0" cy="1259840"/>
          </a:xfrm>
          <a:custGeom>
            <a:avLst/>
            <a:gdLst/>
            <a:ahLst/>
            <a:cxnLst/>
            <a:rect l="l" t="t" r="r" b="b"/>
            <a:pathLst>
              <a:path h="1259840">
                <a:moveTo>
                  <a:pt x="0" y="1259517"/>
                </a:moveTo>
                <a:lnTo>
                  <a:pt x="0" y="0"/>
                </a:lnTo>
              </a:path>
            </a:pathLst>
          </a:custGeom>
          <a:ln w="183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2860" y="6045176"/>
            <a:ext cx="0" cy="1626235"/>
          </a:xfrm>
          <a:custGeom>
            <a:avLst/>
            <a:gdLst/>
            <a:ahLst/>
            <a:cxnLst/>
            <a:rect l="l" t="t" r="r" b="b"/>
            <a:pathLst>
              <a:path h="1626234">
                <a:moveTo>
                  <a:pt x="0" y="1625923"/>
                </a:moveTo>
                <a:lnTo>
                  <a:pt x="0" y="0"/>
                </a:lnTo>
              </a:path>
            </a:pathLst>
          </a:custGeom>
          <a:ln w="27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9133" y="13230"/>
            <a:ext cx="0" cy="4965065"/>
          </a:xfrm>
          <a:custGeom>
            <a:avLst/>
            <a:gdLst/>
            <a:ahLst/>
            <a:cxnLst/>
            <a:rect l="l" t="t" r="r" b="b"/>
            <a:pathLst>
              <a:path h="4965065">
                <a:moveTo>
                  <a:pt x="0" y="4964790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300" y="6068076"/>
            <a:ext cx="13970" cy="4543425"/>
          </a:xfrm>
          <a:custGeom>
            <a:avLst/>
            <a:gdLst/>
            <a:ahLst/>
            <a:cxnLst/>
            <a:rect l="l" t="t" r="r" b="b"/>
            <a:pathLst>
              <a:path w="13970" h="4543425">
                <a:moveTo>
                  <a:pt x="0" y="3242686"/>
                </a:moveTo>
                <a:lnTo>
                  <a:pt x="0" y="0"/>
                </a:lnTo>
              </a:path>
              <a:path w="13970" h="4543425">
                <a:moveTo>
                  <a:pt x="13750" y="4543424"/>
                </a:moveTo>
                <a:lnTo>
                  <a:pt x="13750" y="3270166"/>
                </a:lnTo>
              </a:path>
            </a:pathLst>
          </a:custGeom>
          <a:ln w="9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1594" y="6077236"/>
            <a:ext cx="834390" cy="0"/>
          </a:xfrm>
          <a:custGeom>
            <a:avLst/>
            <a:gdLst/>
            <a:ahLst/>
            <a:cxnLst/>
            <a:rect l="l" t="t" r="r" b="b"/>
            <a:pathLst>
              <a:path w="834389">
                <a:moveTo>
                  <a:pt x="0" y="0"/>
                </a:moveTo>
                <a:lnTo>
                  <a:pt x="834182" y="0"/>
                </a:lnTo>
              </a:path>
            </a:pathLst>
          </a:custGeom>
          <a:ln w="50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4927" y="8843596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5">
                <a:moveTo>
                  <a:pt x="0" y="0"/>
                </a:moveTo>
                <a:lnTo>
                  <a:pt x="527093" y="0"/>
                </a:lnTo>
              </a:path>
            </a:pathLst>
          </a:custGeom>
          <a:ln w="36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23117" y="755624"/>
            <a:ext cx="3249930" cy="210820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697989">
              <a:lnSpc>
                <a:spcPct val="100000"/>
              </a:lnSpc>
              <a:spcBef>
                <a:spcPts val="1065"/>
              </a:spcBef>
            </a:pPr>
            <a:r>
              <a:rPr sz="2250" b="1" spc="-10" dirty="0">
                <a:solidFill>
                  <a:srgbClr val="0A0C0F"/>
                </a:solidFill>
                <a:latin typeface="Arial"/>
                <a:cs typeface="Arial"/>
              </a:rPr>
              <a:t>CLEANING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00" b="1" spc="50" dirty="0">
                <a:solidFill>
                  <a:srgbClr val="0A0C0F"/>
                </a:solidFill>
                <a:latin typeface="Arial"/>
                <a:cs typeface="Arial"/>
              </a:rPr>
              <a:t>Cleaning</a:t>
            </a:r>
            <a:r>
              <a:rPr sz="1300" b="1" spc="3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A0C0F"/>
                </a:solidFill>
                <a:latin typeface="Arial"/>
                <a:cs typeface="Arial"/>
              </a:rPr>
              <a:t>dissection</a:t>
            </a:r>
            <a:r>
              <a:rPr sz="1300" b="1" spc="24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00" b="1" spc="55" dirty="0">
                <a:solidFill>
                  <a:srgbClr val="0A0C0F"/>
                </a:solidFill>
                <a:latin typeface="Arial"/>
                <a:cs typeface="Arial"/>
              </a:rPr>
              <a:t>equipment</a:t>
            </a:r>
            <a:r>
              <a:rPr sz="1300" b="1" spc="12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0A0C0F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300">
              <a:latin typeface="Arial"/>
              <a:cs typeface="Arial"/>
            </a:endParaRPr>
          </a:p>
          <a:p>
            <a:pPr marL="501015" marR="553085" indent="-1905">
              <a:lnSpc>
                <a:spcPct val="109100"/>
              </a:lnSpc>
              <a:spcBef>
                <a:spcPts val="5"/>
              </a:spcBef>
            </a:pPr>
            <a:r>
              <a:rPr sz="1350" spc="50" dirty="0">
                <a:solidFill>
                  <a:srgbClr val="0A0C0F"/>
                </a:solidFill>
                <a:latin typeface="Arial"/>
                <a:cs typeface="Arial"/>
              </a:rPr>
              <a:t>place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in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a</a:t>
            </a:r>
            <a:r>
              <a:rPr sz="1350" spc="7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shallow</a:t>
            </a:r>
            <a:r>
              <a:rPr sz="1350" spc="7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tray.</a:t>
            </a:r>
            <a:r>
              <a:rPr sz="1350" spc="50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ADD</a:t>
            </a:r>
            <a:r>
              <a:rPr sz="1350" spc="-10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1</a:t>
            </a:r>
            <a:r>
              <a:rPr sz="1350" spc="1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0A0C0F"/>
                </a:solidFill>
                <a:latin typeface="Arial"/>
                <a:cs typeface="Arial"/>
              </a:rPr>
              <a:t>tbsp</a:t>
            </a:r>
            <a:r>
              <a:rPr sz="1350" spc="-4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citric </a:t>
            </a:r>
            <a:r>
              <a:rPr sz="1350" spc="30" dirty="0">
                <a:solidFill>
                  <a:srgbClr val="0A0C0F"/>
                </a:solidFill>
                <a:latin typeface="Arial"/>
                <a:cs typeface="Arial"/>
              </a:rPr>
              <a:t>acid</a:t>
            </a:r>
            <a:r>
              <a:rPr sz="1350" spc="50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cover</a:t>
            </a:r>
            <a:r>
              <a:rPr sz="1350" spc="2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0A0C0F"/>
                </a:solidFill>
                <a:latin typeface="Arial"/>
                <a:cs typeface="Arial"/>
              </a:rPr>
              <a:t>with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45" dirty="0">
                <a:solidFill>
                  <a:srgbClr val="0A0C0F"/>
                </a:solidFill>
                <a:latin typeface="Arial"/>
                <a:cs typeface="Arial"/>
              </a:rPr>
              <a:t>boiling</a:t>
            </a:r>
            <a:r>
              <a:rPr sz="1350" spc="-8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water 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wait</a:t>
            </a:r>
            <a:r>
              <a:rPr sz="1350" spc="-3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114" dirty="0">
                <a:solidFill>
                  <a:srgbClr val="0A0C0F"/>
                </a:solidFill>
                <a:latin typeface="Arial"/>
                <a:cs typeface="Arial"/>
              </a:rPr>
              <a:t>till</a:t>
            </a:r>
            <a:r>
              <a:rPr sz="1350" spc="-204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the</a:t>
            </a:r>
            <a:r>
              <a:rPr sz="1350" spc="1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water</a:t>
            </a:r>
            <a:r>
              <a:rPr sz="1350" spc="3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goes</a:t>
            </a:r>
            <a:r>
              <a:rPr sz="1350" spc="3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cold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dry</a:t>
            </a:r>
            <a:r>
              <a:rPr sz="1350" spc="5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and</a:t>
            </a:r>
            <a:r>
              <a:rPr sz="1350" spc="7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put</a:t>
            </a:r>
            <a:r>
              <a:rPr sz="1350" spc="18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0A0C0F"/>
                </a:solidFill>
                <a:latin typeface="Arial"/>
                <a:cs typeface="Arial"/>
              </a:rPr>
              <a:t>away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0617" y="3535831"/>
            <a:ext cx="3705225" cy="157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50" dirty="0">
                <a:solidFill>
                  <a:srgbClr val="0A0C0F"/>
                </a:solidFill>
                <a:latin typeface="Arial"/>
                <a:cs typeface="Arial"/>
              </a:rPr>
              <a:t>Cleaning</a:t>
            </a:r>
            <a:r>
              <a:rPr sz="1300" b="1" spc="8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00" b="1" spc="10" dirty="0">
                <a:solidFill>
                  <a:srgbClr val="0A0C0F"/>
                </a:solidFill>
                <a:latin typeface="Arial"/>
                <a:cs typeface="Arial"/>
              </a:rPr>
              <a:t>carbonised</a:t>
            </a:r>
            <a:r>
              <a:rPr sz="1300" b="1" spc="20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00" b="1" spc="10" dirty="0">
                <a:solidFill>
                  <a:srgbClr val="0A0C0F"/>
                </a:solidFill>
                <a:latin typeface="Arial"/>
                <a:cs typeface="Arial"/>
              </a:rPr>
              <a:t>glassware</a:t>
            </a:r>
            <a:r>
              <a:rPr sz="1300" b="1" spc="14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0A0C0F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300">
              <a:latin typeface="Arial"/>
              <a:cs typeface="Arial"/>
            </a:endParaRPr>
          </a:p>
          <a:p>
            <a:pPr marL="498475">
              <a:lnSpc>
                <a:spcPct val="100000"/>
              </a:lnSpc>
            </a:pPr>
            <a:r>
              <a:rPr sz="1300" b="1" i="1" dirty="0">
                <a:solidFill>
                  <a:srgbClr val="0A0C0F"/>
                </a:solidFill>
                <a:latin typeface="Arial"/>
                <a:cs typeface="Arial"/>
              </a:rPr>
              <a:t>Loofa</a:t>
            </a:r>
            <a:r>
              <a:rPr sz="1300" b="1" i="1" spc="-5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0A0C0F"/>
                </a:solidFill>
                <a:latin typeface="Arial"/>
                <a:cs typeface="Arial"/>
              </a:rPr>
              <a:t>glove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3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Available</a:t>
            </a:r>
            <a:r>
              <a:rPr sz="1350" spc="8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0A0C0F"/>
                </a:solidFill>
                <a:latin typeface="Arial"/>
                <a:cs typeface="Arial"/>
              </a:rPr>
              <a:t>from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$2 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shop.</a:t>
            </a:r>
            <a:endParaRPr sz="13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Put</a:t>
            </a:r>
            <a:r>
              <a:rPr sz="1350" spc="4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0A0C0F"/>
                </a:solidFill>
                <a:latin typeface="Arial"/>
                <a:cs typeface="Arial"/>
              </a:rPr>
              <a:t>on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your</a:t>
            </a:r>
            <a:r>
              <a:rPr sz="1350" spc="15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hand</a:t>
            </a:r>
            <a:r>
              <a:rPr sz="1350" spc="16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and</a:t>
            </a:r>
            <a:r>
              <a:rPr sz="1350" spc="13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lightly</a:t>
            </a:r>
            <a:r>
              <a:rPr sz="1350" spc="7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scrub</a:t>
            </a:r>
            <a:r>
              <a:rPr sz="1350" spc="11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30" dirty="0">
                <a:solidFill>
                  <a:srgbClr val="0A0C0F"/>
                </a:solidFill>
                <a:latin typeface="Arial"/>
                <a:cs typeface="Arial"/>
              </a:rPr>
              <a:t>the</a:t>
            </a:r>
            <a:endParaRPr sz="135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50"/>
              </a:spcBef>
            </a:pP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base</a:t>
            </a:r>
            <a:r>
              <a:rPr sz="1350" spc="8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of</a:t>
            </a:r>
            <a:r>
              <a:rPr sz="1350" spc="8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a</a:t>
            </a:r>
            <a:r>
              <a:rPr sz="1350" spc="-2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beaker</a:t>
            </a:r>
            <a:r>
              <a:rPr sz="1350" spc="11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or</a:t>
            </a:r>
            <a:r>
              <a:rPr sz="1350" spc="-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test</a:t>
            </a:r>
            <a:r>
              <a:rPr sz="1350" spc="2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0A0C0F"/>
                </a:solidFill>
                <a:latin typeface="Arial"/>
                <a:cs typeface="Arial"/>
              </a:rPr>
              <a:t>tube</a:t>
            </a:r>
            <a:r>
              <a:rPr sz="1350" spc="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0A0C0F"/>
                </a:solidFill>
                <a:latin typeface="Arial"/>
                <a:cs typeface="Arial"/>
              </a:rPr>
              <a:t>that</a:t>
            </a:r>
            <a:r>
              <a:rPr sz="1350" spc="2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is</a:t>
            </a:r>
            <a:r>
              <a:rPr sz="1350" spc="-2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blackened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61251" y="5678538"/>
            <a:ext cx="3556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50" spc="-50" dirty="0">
                <a:solidFill>
                  <a:srgbClr val="B8BCC1"/>
                </a:solidFill>
                <a:latin typeface="Arial"/>
                <a:cs typeface="Arial"/>
              </a:rPr>
              <a:t>\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8337" y="5678538"/>
            <a:ext cx="3429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50" spc="-50" dirty="0">
                <a:solidFill>
                  <a:srgbClr val="9AA0B1"/>
                </a:solidFill>
                <a:latin typeface="Arial"/>
                <a:cs typeface="Arial"/>
              </a:rPr>
              <a:t>\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8535" y="6050287"/>
            <a:ext cx="161544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50" dirty="0">
                <a:solidFill>
                  <a:srgbClr val="0A0C0F"/>
                </a:solidFill>
                <a:latin typeface="Arial"/>
                <a:cs typeface="Arial"/>
              </a:rPr>
              <a:t>Cleaning</a:t>
            </a:r>
            <a:r>
              <a:rPr sz="1300" b="1" spc="-9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0A0C0F"/>
                </a:solidFill>
                <a:latin typeface="Arial"/>
                <a:cs typeface="Arial"/>
              </a:rPr>
              <a:t>pipettes</a:t>
            </a:r>
            <a:r>
              <a:rPr sz="1300" b="1" spc="-6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0A0C0F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4997" y="6488192"/>
            <a:ext cx="3604260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If</a:t>
            </a:r>
            <a:r>
              <a:rPr sz="1350" spc="-2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you</a:t>
            </a:r>
            <a:r>
              <a:rPr sz="1350" spc="-1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don't</a:t>
            </a:r>
            <a:r>
              <a:rPr sz="1350" spc="2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have</a:t>
            </a:r>
            <a:r>
              <a:rPr sz="1350" spc="-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a</a:t>
            </a:r>
            <a:r>
              <a:rPr sz="1350" spc="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0A0C0F"/>
                </a:solidFill>
                <a:latin typeface="Arial"/>
                <a:cs typeface="Arial"/>
              </a:rPr>
              <a:t>pipette</a:t>
            </a:r>
            <a:r>
              <a:rPr sz="1350" spc="1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washer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350">
              <a:latin typeface="Arial"/>
              <a:cs typeface="Arial"/>
            </a:endParaRPr>
          </a:p>
          <a:p>
            <a:pPr marL="12700" marR="5080" indent="2540">
              <a:lnSpc>
                <a:spcPct val="109100"/>
              </a:lnSpc>
            </a:pP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Stand</a:t>
            </a:r>
            <a:r>
              <a:rPr sz="1350" spc="19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pipettes</a:t>
            </a:r>
            <a:r>
              <a:rPr sz="1350" spc="15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in</a:t>
            </a:r>
            <a:r>
              <a:rPr sz="1350" spc="12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15" dirty="0">
                <a:solidFill>
                  <a:srgbClr val="1F2124"/>
                </a:solidFill>
                <a:latin typeface="Arial"/>
                <a:cs typeface="Arial"/>
              </a:rPr>
              <a:t>a</a:t>
            </a:r>
            <a:r>
              <a:rPr sz="1350" spc="15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1F2124"/>
                </a:solidFill>
                <a:latin typeface="Arial"/>
                <a:cs typeface="Arial"/>
              </a:rPr>
              <a:t>1</a:t>
            </a:r>
            <a:r>
              <a:rPr sz="1350" spc="60" dirty="0">
                <a:solidFill>
                  <a:srgbClr val="0A0C0F"/>
                </a:solidFill>
                <a:latin typeface="Arial"/>
                <a:cs typeface="Arial"/>
              </a:rPr>
              <a:t>L</a:t>
            </a:r>
            <a:r>
              <a:rPr sz="1350" spc="-6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105" dirty="0">
                <a:solidFill>
                  <a:srgbClr val="0A0C0F"/>
                </a:solidFill>
                <a:latin typeface="Arial"/>
                <a:cs typeface="Arial"/>
              </a:rPr>
              <a:t>tall</a:t>
            </a:r>
            <a:r>
              <a:rPr sz="1350" spc="-14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measuring</a:t>
            </a:r>
            <a:r>
              <a:rPr sz="1350" spc="4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cylinder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(about</a:t>
            </a:r>
            <a:r>
              <a:rPr sz="1350" spc="10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0A0C0F"/>
                </a:solidFill>
                <a:latin typeface="Arial"/>
                <a:cs typeface="Arial"/>
              </a:rPr>
              <a:t>10cm</a:t>
            </a:r>
            <a:r>
              <a:rPr sz="1350" spc="6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diameter)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3314" y="7385884"/>
            <a:ext cx="3913504" cy="1358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ts val="1570"/>
              </a:lnSpc>
              <a:spcBef>
                <a:spcPts val="100"/>
              </a:spcBef>
            </a:pPr>
            <a:r>
              <a:rPr sz="1350" spc="65" dirty="0">
                <a:solidFill>
                  <a:srgbClr val="0A0C0F"/>
                </a:solidFill>
                <a:latin typeface="Arial"/>
                <a:cs typeface="Arial"/>
              </a:rPr>
              <a:t>Fill</a:t>
            </a:r>
            <a:r>
              <a:rPr sz="1350" spc="-16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0A0C0F"/>
                </a:solidFill>
                <a:latin typeface="Arial"/>
                <a:cs typeface="Arial"/>
              </a:rPr>
              <a:t>with</a:t>
            </a:r>
            <a:r>
              <a:rPr sz="1350" spc="1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water</a:t>
            </a:r>
            <a:r>
              <a:rPr sz="1350" spc="3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to</a:t>
            </a:r>
            <a:r>
              <a:rPr sz="1350" spc="50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the</a:t>
            </a:r>
            <a:r>
              <a:rPr sz="1350" spc="-4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35" dirty="0">
                <a:solidFill>
                  <a:srgbClr val="1F2124"/>
                </a:solidFill>
                <a:latin typeface="Arial"/>
                <a:cs typeface="Arial"/>
              </a:rPr>
              <a:t>top,</a:t>
            </a:r>
            <a:endParaRPr sz="1350">
              <a:latin typeface="Arial"/>
              <a:cs typeface="Arial"/>
            </a:endParaRPr>
          </a:p>
          <a:p>
            <a:pPr marL="53975" marR="43180" indent="-3810">
              <a:lnSpc>
                <a:spcPts val="1800"/>
              </a:lnSpc>
              <a:spcBef>
                <a:spcPts val="110"/>
              </a:spcBef>
            </a:pP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Put</a:t>
            </a:r>
            <a:r>
              <a:rPr sz="1350" spc="-4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you</a:t>
            </a:r>
            <a:r>
              <a:rPr sz="1350" spc="1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25" dirty="0">
                <a:solidFill>
                  <a:srgbClr val="0A0C0F"/>
                </a:solidFill>
                <a:latin typeface="Arial"/>
                <a:cs typeface="Arial"/>
              </a:rPr>
              <a:t>ha</a:t>
            </a:r>
            <a:r>
              <a:rPr sz="1350" spc="-545" dirty="0">
                <a:solidFill>
                  <a:srgbClr val="0A0C0F"/>
                </a:solidFill>
                <a:latin typeface="Arial"/>
                <a:cs typeface="Arial"/>
              </a:rPr>
              <a:t>n</a:t>
            </a:r>
            <a:r>
              <a:rPr sz="2400" baseline="24305" dirty="0">
                <a:solidFill>
                  <a:srgbClr val="0A0C0F"/>
                </a:solidFill>
                <a:latin typeface="Arial"/>
                <a:cs typeface="Arial"/>
              </a:rPr>
              <a:t>•</a:t>
            </a:r>
            <a:r>
              <a:rPr sz="1350" spc="-700" dirty="0">
                <a:solidFill>
                  <a:srgbClr val="0A0C0F"/>
                </a:solidFill>
                <a:latin typeface="Arial"/>
                <a:cs typeface="Arial"/>
              </a:rPr>
              <a:t>d</a:t>
            </a:r>
            <a:r>
              <a:rPr sz="2400" spc="44" baseline="24305" dirty="0">
                <a:solidFill>
                  <a:srgbClr val="0A0C0F"/>
                </a:solidFill>
                <a:latin typeface="Arial"/>
                <a:cs typeface="Arial"/>
              </a:rPr>
              <a:t>•</a:t>
            </a:r>
            <a:r>
              <a:rPr sz="2400" spc="270" baseline="2430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over</a:t>
            </a:r>
            <a:r>
              <a:rPr sz="1350" spc="-10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the</a:t>
            </a:r>
            <a:r>
              <a:rPr sz="1350" spc="-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0A0C0F"/>
                </a:solidFill>
                <a:latin typeface="Arial"/>
                <a:cs typeface="Arial"/>
              </a:rPr>
              <a:t>top</a:t>
            </a:r>
            <a:r>
              <a:rPr sz="1350" spc="5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and</a:t>
            </a:r>
            <a:r>
              <a:rPr sz="1350" spc="5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invert</a:t>
            </a:r>
            <a:r>
              <a:rPr sz="1350" spc="4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to</a:t>
            </a:r>
            <a:r>
              <a:rPr sz="1350" spc="12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drain</a:t>
            </a:r>
            <a:r>
              <a:rPr sz="1350" spc="10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spc="30" dirty="0">
                <a:solidFill>
                  <a:srgbClr val="1F2124"/>
                </a:solidFill>
                <a:latin typeface="Arial"/>
                <a:cs typeface="Arial"/>
              </a:rPr>
              <a:t>the </a:t>
            </a:r>
            <a:r>
              <a:rPr sz="1350" spc="-10" dirty="0">
                <a:solidFill>
                  <a:srgbClr val="1F2124"/>
                </a:solidFill>
                <a:latin typeface="Arial"/>
                <a:cs typeface="Arial"/>
              </a:rPr>
              <a:t>water</a:t>
            </a:r>
            <a:endParaRPr sz="135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60"/>
              </a:spcBef>
            </a:pP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repeat</a:t>
            </a:r>
            <a:r>
              <a:rPr sz="1350" spc="160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at</a:t>
            </a:r>
            <a:r>
              <a:rPr sz="1350" spc="70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least</a:t>
            </a:r>
            <a:r>
              <a:rPr sz="1350" spc="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0A0C0F"/>
                </a:solidFill>
                <a:latin typeface="Arial"/>
                <a:cs typeface="Arial"/>
              </a:rPr>
              <a:t>3</a:t>
            </a:r>
            <a:r>
              <a:rPr sz="1350" spc="-2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A0C0F"/>
                </a:solidFill>
                <a:latin typeface="Arial"/>
                <a:cs typeface="Arial"/>
              </a:rPr>
              <a:t>times.</a:t>
            </a:r>
            <a:endParaRPr sz="1350">
              <a:latin typeface="Arial"/>
              <a:cs typeface="Arial"/>
            </a:endParaRPr>
          </a:p>
          <a:p>
            <a:pPr marL="57785" marR="81915" indent="-6350">
              <a:lnSpc>
                <a:spcPct val="109100"/>
              </a:lnSpc>
            </a:pP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Stand</a:t>
            </a:r>
            <a:r>
              <a:rPr sz="1350" spc="15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pipettes</a:t>
            </a:r>
            <a:r>
              <a:rPr sz="1350" spc="22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upside</a:t>
            </a:r>
            <a:r>
              <a:rPr sz="1350" spc="14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down</a:t>
            </a:r>
            <a:r>
              <a:rPr sz="1350" spc="12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to</a:t>
            </a:r>
            <a:r>
              <a:rPr sz="1350" spc="254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drain</a:t>
            </a:r>
            <a:r>
              <a:rPr sz="1350" spc="105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and</a:t>
            </a:r>
            <a:r>
              <a:rPr sz="1350" spc="125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A0C0F"/>
                </a:solidFill>
                <a:latin typeface="Arial"/>
                <a:cs typeface="Arial"/>
              </a:rPr>
              <a:t>dry</a:t>
            </a:r>
            <a:r>
              <a:rPr sz="1350" spc="50" dirty="0">
                <a:solidFill>
                  <a:srgbClr val="0A0C0F"/>
                </a:solidFill>
                <a:latin typeface="Arial"/>
                <a:cs typeface="Arial"/>
              </a:rPr>
              <a:t> </a:t>
            </a:r>
            <a:r>
              <a:rPr sz="1350" spc="35" dirty="0">
                <a:solidFill>
                  <a:srgbClr val="0A0C0F"/>
                </a:solidFill>
                <a:latin typeface="Arial"/>
                <a:cs typeface="Arial"/>
              </a:rPr>
              <a:t>on </a:t>
            </a: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a</a:t>
            </a:r>
            <a:r>
              <a:rPr sz="1350" spc="35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2124"/>
                </a:solidFill>
                <a:latin typeface="Arial"/>
                <a:cs typeface="Arial"/>
              </a:rPr>
              <a:t>spike</a:t>
            </a:r>
            <a:r>
              <a:rPr sz="1350" spc="35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0A0C0F"/>
                </a:solidFill>
                <a:latin typeface="Arial"/>
                <a:cs typeface="Arial"/>
              </a:rPr>
              <a:t>rack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7202" y="6261478"/>
            <a:ext cx="29146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7B8597"/>
                </a:solidFill>
                <a:latin typeface="Arial"/>
                <a:cs typeface="Arial"/>
              </a:rPr>
              <a:t>H</a:t>
            </a:r>
            <a:r>
              <a:rPr sz="900" b="1" spc="114" dirty="0">
                <a:solidFill>
                  <a:srgbClr val="7B8597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9AA0B1"/>
                </a:solidFill>
                <a:latin typeface="Arial"/>
                <a:cs typeface="Arial"/>
              </a:rPr>
              <a:t>f</a:t>
            </a:r>
            <a:r>
              <a:rPr sz="750" b="1" spc="65" dirty="0">
                <a:solidFill>
                  <a:srgbClr val="9AA0B1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7B8597"/>
                </a:solidFill>
                <a:latin typeface="Arial"/>
                <a:cs typeface="Arial"/>
              </a:rPr>
              <a:t>H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4161" y="7354841"/>
            <a:ext cx="3619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50" spc="-50" dirty="0">
                <a:solidFill>
                  <a:srgbClr val="B8BCC1"/>
                </a:solidFill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71248" y="7354841"/>
            <a:ext cx="3619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50" spc="-50" dirty="0">
                <a:solidFill>
                  <a:srgbClr val="C8CDD1"/>
                </a:solidFill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4088" y="6219218"/>
            <a:ext cx="1718782" cy="15709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5381" y="4872678"/>
            <a:ext cx="45834" cy="95723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509133" y="4070"/>
            <a:ext cx="0" cy="4822825"/>
          </a:xfrm>
          <a:custGeom>
            <a:avLst/>
            <a:gdLst/>
            <a:ahLst/>
            <a:cxnLst/>
            <a:rect l="l" t="t" r="r" b="b"/>
            <a:pathLst>
              <a:path h="4822825">
                <a:moveTo>
                  <a:pt x="0" y="4822808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2883" y="7561178"/>
            <a:ext cx="0" cy="2816860"/>
          </a:xfrm>
          <a:custGeom>
            <a:avLst/>
            <a:gdLst/>
            <a:ahLst/>
            <a:cxnLst/>
            <a:rect l="l" t="t" r="r" b="b"/>
            <a:pathLst>
              <a:path h="2816859">
                <a:moveTo>
                  <a:pt x="0" y="2816740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2023" y="541742"/>
            <a:ext cx="5264785" cy="629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3525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08080A"/>
                </a:solidFill>
                <a:latin typeface="Arial"/>
                <a:cs typeface="Arial"/>
              </a:rPr>
              <a:t>DISSECTIONS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650">
              <a:latin typeface="Arial"/>
              <a:cs typeface="Arial"/>
            </a:endParaRPr>
          </a:p>
          <a:p>
            <a:pPr marL="140970" marR="1834514" indent="-128905">
              <a:lnSpc>
                <a:spcPct val="114199"/>
              </a:lnSpc>
              <a:buChar char="•"/>
              <a:tabLst>
                <a:tab pos="498475" algn="l"/>
              </a:tabLst>
            </a:pPr>
            <a:r>
              <a:rPr sz="1500" spc="-10" dirty="0">
                <a:solidFill>
                  <a:srgbClr val="08080A"/>
                </a:solidFill>
                <a:latin typeface="Arial"/>
                <a:cs typeface="Arial"/>
              </a:rPr>
              <a:t>Tray</a:t>
            </a:r>
            <a:r>
              <a:rPr sz="1500" spc="-6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for</a:t>
            </a:r>
            <a:r>
              <a:rPr sz="1500" spc="19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each</a:t>
            </a:r>
            <a:r>
              <a:rPr sz="1500" spc="-10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dissection</a:t>
            </a:r>
            <a:r>
              <a:rPr sz="1500" spc="4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80A"/>
                </a:solidFill>
                <a:latin typeface="Arial"/>
                <a:cs typeface="Arial"/>
              </a:rPr>
              <a:t>instrument. 	Number</a:t>
            </a:r>
            <a:r>
              <a:rPr sz="1500" spc="3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8080A"/>
                </a:solidFill>
                <a:latin typeface="Arial"/>
                <a:cs typeface="Arial"/>
              </a:rPr>
              <a:t>how</a:t>
            </a:r>
            <a:r>
              <a:rPr sz="1500" spc="-4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80A"/>
                </a:solidFill>
                <a:latin typeface="Arial"/>
                <a:cs typeface="Arial"/>
              </a:rPr>
              <a:t>many</a:t>
            </a:r>
            <a:r>
              <a:rPr sz="1500" spc="-4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in</a:t>
            </a:r>
            <a:r>
              <a:rPr sz="1500" spc="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the</a:t>
            </a: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08080A"/>
                </a:solidFill>
                <a:latin typeface="Arial"/>
                <a:cs typeface="Arial"/>
              </a:rPr>
              <a:t>tray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  <a:buClr>
                <a:srgbClr val="08080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47955" marR="177800" indent="-135890">
              <a:lnSpc>
                <a:spcPct val="112200"/>
              </a:lnSpc>
              <a:buChar char="•"/>
              <a:tabLst>
                <a:tab pos="152400" algn="l"/>
              </a:tabLst>
            </a:pP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Hardly</a:t>
            </a:r>
            <a:r>
              <a:rPr sz="1500" spc="2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use</a:t>
            </a:r>
            <a:r>
              <a:rPr sz="1500" spc="-1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scalpels</a:t>
            </a:r>
            <a:r>
              <a:rPr sz="1500" spc="9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as</a:t>
            </a:r>
            <a:r>
              <a:rPr sz="1500" spc="-1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scissors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are</a:t>
            </a:r>
            <a:r>
              <a:rPr sz="1500" spc="4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safer</a:t>
            </a:r>
            <a:r>
              <a:rPr sz="1500" spc="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80A"/>
                </a:solidFill>
                <a:latin typeface="Arial"/>
                <a:cs typeface="Arial"/>
              </a:rPr>
              <a:t>and</a:t>
            </a:r>
            <a:r>
              <a:rPr sz="1500" spc="2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easier</a:t>
            </a:r>
            <a:r>
              <a:rPr sz="1500" spc="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08080A"/>
                </a:solidFill>
                <a:latin typeface="Arial"/>
                <a:cs typeface="Arial"/>
              </a:rPr>
              <a:t>to 	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use</a:t>
            </a:r>
            <a:r>
              <a:rPr sz="1500" spc="-2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for</a:t>
            </a:r>
            <a:r>
              <a:rPr sz="1500" spc="12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08080A"/>
                </a:solidFill>
                <a:latin typeface="Arial"/>
                <a:cs typeface="Arial"/>
              </a:rPr>
              <a:t>most</a:t>
            </a:r>
            <a:r>
              <a:rPr sz="1500" spc="-1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pracs.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  <a:buClr>
                <a:srgbClr val="08080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5"/>
              </a:spcBef>
              <a:buChar char="•"/>
              <a:tabLst>
                <a:tab pos="149860" algn="l"/>
              </a:tabLst>
            </a:pP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Chopping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8080A"/>
                </a:solidFill>
                <a:latin typeface="Arial"/>
                <a:cs typeface="Arial"/>
              </a:rPr>
              <a:t>board:</a:t>
            </a:r>
            <a:r>
              <a:rPr sz="1500" spc="-7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flexible</a:t>
            </a:r>
            <a:r>
              <a:rPr sz="1500" spc="2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08080A"/>
                </a:solidFill>
                <a:latin typeface="Arial"/>
                <a:cs typeface="Arial"/>
              </a:rPr>
              <a:t>mat</a:t>
            </a:r>
            <a:r>
              <a:rPr sz="1500" spc="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80A"/>
                </a:solidFill>
                <a:latin typeface="Arial"/>
                <a:cs typeface="Arial"/>
              </a:rPr>
              <a:t>(cut</a:t>
            </a:r>
            <a:r>
              <a:rPr sz="1500" spc="-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in</a:t>
            </a:r>
            <a:r>
              <a:rPr sz="1500" spc="-1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80A"/>
                </a:solidFill>
                <a:latin typeface="Arial"/>
                <a:cs typeface="Arial"/>
              </a:rPr>
              <a:t>half)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  <a:buClr>
                <a:srgbClr val="08080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49860" marR="441959" indent="-133350">
              <a:lnSpc>
                <a:spcPct val="112200"/>
              </a:lnSpc>
              <a:spcBef>
                <a:spcPts val="5"/>
              </a:spcBef>
              <a:buChar char="•"/>
              <a:tabLst>
                <a:tab pos="156845" algn="l"/>
              </a:tabLst>
            </a:pP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Stand</a:t>
            </a:r>
            <a:r>
              <a:rPr sz="1500" spc="-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up</a:t>
            </a:r>
            <a:r>
              <a:rPr sz="1500" spc="2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container</a:t>
            </a:r>
            <a:r>
              <a:rPr sz="1500" spc="12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08080A"/>
                </a:solidFill>
                <a:latin typeface="Arial"/>
                <a:cs typeface="Arial"/>
              </a:rPr>
              <a:t>with</a:t>
            </a:r>
            <a:r>
              <a:rPr sz="1500" spc="-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08080A"/>
                </a:solidFill>
                <a:latin typeface="Arial"/>
                <a:cs typeface="Arial"/>
              </a:rPr>
              <a:t>Dettol</a:t>
            </a:r>
            <a:r>
              <a:rPr sz="1500" spc="-18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08080A"/>
                </a:solidFill>
                <a:latin typeface="Arial"/>
                <a:cs typeface="Arial"/>
              </a:rPr>
              <a:t>to</a:t>
            </a:r>
            <a:r>
              <a:rPr sz="1500" spc="-1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soak</a:t>
            </a:r>
            <a:r>
              <a:rPr sz="1500" spc="-3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80A"/>
                </a:solidFill>
                <a:latin typeface="Arial"/>
                <a:cs typeface="Arial"/>
              </a:rPr>
              <a:t>instruments 	</a:t>
            </a:r>
            <a:r>
              <a:rPr sz="1500" spc="80" dirty="0">
                <a:solidFill>
                  <a:srgbClr val="08080A"/>
                </a:solidFill>
                <a:latin typeface="Arial"/>
                <a:cs typeface="Arial"/>
              </a:rPr>
              <a:t>coming</a:t>
            </a:r>
            <a:r>
              <a:rPr sz="1500" spc="-9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8080A"/>
                </a:solidFill>
                <a:latin typeface="Arial"/>
                <a:cs typeface="Arial"/>
              </a:rPr>
              <a:t>back</a:t>
            </a:r>
            <a:r>
              <a:rPr sz="1500" spc="-5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08080A"/>
                </a:solidFill>
                <a:latin typeface="Arial"/>
                <a:cs typeface="Arial"/>
              </a:rPr>
              <a:t>from</a:t>
            </a:r>
            <a:r>
              <a:rPr sz="1500" spc="-5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class.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  <a:buClr>
                <a:srgbClr val="08080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57480" marR="361950" indent="-136525">
              <a:lnSpc>
                <a:spcPct val="112200"/>
              </a:lnSpc>
              <a:buChar char="•"/>
              <a:tabLst>
                <a:tab pos="157480" algn="l"/>
              </a:tabLst>
            </a:pP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Hand</a:t>
            </a:r>
            <a:r>
              <a:rPr sz="1500" spc="-1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wash</a:t>
            </a:r>
            <a:r>
              <a:rPr sz="1500" spc="-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08080A"/>
                </a:solidFill>
                <a:latin typeface="Arial"/>
                <a:cs typeface="Arial"/>
              </a:rPr>
              <a:t>bottles</a:t>
            </a:r>
            <a:r>
              <a:rPr sz="1500" spc="-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are</a:t>
            </a:r>
            <a:r>
              <a:rPr sz="1500" spc="-1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8080A"/>
                </a:solidFill>
                <a:latin typeface="Arial"/>
                <a:cs typeface="Arial"/>
              </a:rPr>
              <a:t>colour</a:t>
            </a:r>
            <a:r>
              <a:rPr sz="1500" spc="3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8080A"/>
                </a:solidFill>
                <a:latin typeface="Arial"/>
                <a:cs typeface="Arial"/>
              </a:rPr>
              <a:t>coded</a:t>
            </a:r>
            <a:r>
              <a:rPr sz="1500" spc="-2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each</a:t>
            </a:r>
            <a:r>
              <a:rPr sz="1500" spc="-6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trolley </a:t>
            </a: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along</a:t>
            </a:r>
            <a:r>
              <a:rPr sz="1500" spc="-15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08080A"/>
                </a:solidFill>
                <a:latin typeface="Arial"/>
                <a:cs typeface="Arial"/>
              </a:rPr>
              <a:t>with</a:t>
            </a:r>
            <a:r>
              <a:rPr sz="1500" spc="-3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a</a:t>
            </a:r>
            <a:r>
              <a:rPr sz="1500" spc="-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spray</a:t>
            </a:r>
            <a:r>
              <a:rPr sz="1500" spc="-6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08080A"/>
                </a:solidFill>
                <a:latin typeface="Arial"/>
                <a:cs typeface="Arial"/>
              </a:rPr>
              <a:t>bottles</a:t>
            </a:r>
            <a:r>
              <a:rPr sz="1500" spc="-3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08080A"/>
                </a:solidFill>
                <a:latin typeface="Arial"/>
                <a:cs typeface="Arial"/>
              </a:rPr>
              <a:t>for</a:t>
            </a:r>
            <a:r>
              <a:rPr sz="1500" spc="-8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cleanup.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  <a:buClr>
                <a:srgbClr val="08080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49860" indent="-12827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TWO</a:t>
            </a:r>
            <a:r>
              <a:rPr sz="1500" spc="4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08080A"/>
                </a:solidFill>
                <a:latin typeface="Arial"/>
                <a:cs typeface="Arial"/>
              </a:rPr>
              <a:t>BOTTLES</a:t>
            </a:r>
            <a:r>
              <a:rPr sz="1500" spc="3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OF</a:t>
            </a:r>
            <a:r>
              <a:rPr sz="1500" spc="-9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8080A"/>
                </a:solidFill>
                <a:latin typeface="Arial"/>
                <a:cs typeface="Arial"/>
              </a:rPr>
              <a:t>EACH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  <a:buClr>
                <a:srgbClr val="08080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56210" marR="5080" indent="-134620">
              <a:lnSpc>
                <a:spcPct val="112200"/>
              </a:lnSpc>
              <a:buChar char="•"/>
              <a:tabLst>
                <a:tab pos="166370" algn="l"/>
              </a:tabLst>
            </a:pP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15</a:t>
            </a: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classes,</a:t>
            </a:r>
            <a:r>
              <a:rPr sz="1500" spc="-5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number</a:t>
            </a:r>
            <a:r>
              <a:rPr sz="1500" spc="7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80A"/>
                </a:solidFill>
                <a:latin typeface="Arial"/>
                <a:cs typeface="Arial"/>
              </a:rPr>
              <a:t>the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08080A"/>
                </a:solidFill>
                <a:latin typeface="Arial"/>
                <a:cs typeface="Arial"/>
              </a:rPr>
              <a:t>RAS</a:t>
            </a:r>
            <a:r>
              <a:rPr sz="1500" spc="-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request</a:t>
            </a:r>
            <a:r>
              <a:rPr sz="1500" spc="4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as</a:t>
            </a:r>
            <a:r>
              <a:rPr sz="1500" spc="-10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you</a:t>
            </a:r>
            <a:r>
              <a:rPr sz="1500" spc="-6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go,</a:t>
            </a:r>
            <a:r>
              <a:rPr sz="1500" spc="-10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08080A"/>
                </a:solidFill>
                <a:latin typeface="Arial"/>
                <a:cs typeface="Arial"/>
              </a:rPr>
              <a:t>then</a:t>
            </a:r>
            <a:r>
              <a:rPr sz="1500" spc="-10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08080A"/>
                </a:solidFill>
                <a:latin typeface="Arial"/>
                <a:cs typeface="Arial"/>
              </a:rPr>
              <a:t>you 	</a:t>
            </a: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can</a:t>
            </a:r>
            <a:r>
              <a:rPr sz="1500" spc="-2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keep</a:t>
            </a:r>
            <a:r>
              <a:rPr sz="1500" spc="-8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80A"/>
                </a:solidFill>
                <a:latin typeface="Arial"/>
                <a:cs typeface="Arial"/>
              </a:rPr>
              <a:t>track</a:t>
            </a:r>
            <a:r>
              <a:rPr sz="1500" spc="3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of</a:t>
            </a:r>
            <a:r>
              <a:rPr sz="1500" spc="8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8080A"/>
                </a:solidFill>
                <a:latin typeface="Arial"/>
                <a:cs typeface="Arial"/>
              </a:rPr>
              <a:t>how</a:t>
            </a:r>
            <a:r>
              <a:rPr sz="1500" spc="-2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80A"/>
                </a:solidFill>
                <a:latin typeface="Arial"/>
                <a:cs typeface="Arial"/>
              </a:rPr>
              <a:t>many</a:t>
            </a:r>
            <a:r>
              <a:rPr sz="1500" spc="-1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you</a:t>
            </a:r>
            <a:r>
              <a:rPr sz="1500" spc="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have</a:t>
            </a:r>
            <a:r>
              <a:rPr sz="1500" spc="4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done.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5"/>
              </a:spcBef>
              <a:buClr>
                <a:srgbClr val="08080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62560" indent="-136525">
              <a:lnSpc>
                <a:spcPct val="100000"/>
              </a:lnSpc>
              <a:buChar char="•"/>
              <a:tabLst>
                <a:tab pos="162560" algn="l"/>
              </a:tabLst>
            </a:pP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Gloves</a:t>
            </a:r>
            <a:r>
              <a:rPr sz="1500" spc="1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08080A"/>
                </a:solidFill>
                <a:latin typeface="Arial"/>
                <a:cs typeface="Arial"/>
              </a:rPr>
              <a:t>from</a:t>
            </a:r>
            <a:r>
              <a:rPr sz="1500" spc="-5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80A"/>
                </a:solidFill>
                <a:latin typeface="Arial"/>
                <a:cs typeface="Arial"/>
              </a:rPr>
              <a:t>Coles</a:t>
            </a:r>
            <a:r>
              <a:rPr sz="1500" spc="36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80A"/>
                </a:solidFill>
                <a:latin typeface="Arial"/>
                <a:cs typeface="Arial"/>
              </a:rPr>
              <a:t>$8</a:t>
            </a:r>
            <a:r>
              <a:rPr sz="1500" spc="-6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per</a:t>
            </a:r>
            <a:r>
              <a:rPr sz="1500" spc="-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80A"/>
                </a:solidFill>
                <a:latin typeface="Arial"/>
                <a:cs typeface="Arial"/>
              </a:rPr>
              <a:t>100</a:t>
            </a:r>
            <a:r>
              <a:rPr sz="1500" spc="-60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08080A"/>
                </a:solidFill>
                <a:latin typeface="Arial"/>
                <a:cs typeface="Arial"/>
              </a:rPr>
              <a:t>box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5"/>
              </a:spcBef>
              <a:buClr>
                <a:srgbClr val="08080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68275" indent="-137795">
              <a:lnSpc>
                <a:spcPct val="100000"/>
              </a:lnSpc>
              <a:buChar char="•"/>
              <a:tabLst>
                <a:tab pos="168275" algn="l"/>
                <a:tab pos="2266315" algn="l"/>
              </a:tabLst>
            </a:pP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Aprons</a:t>
            </a:r>
            <a:r>
              <a:rPr sz="1500" spc="3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-</a:t>
            </a:r>
            <a:r>
              <a:rPr sz="1500" spc="45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80A"/>
                </a:solidFill>
                <a:latin typeface="Arial"/>
                <a:cs typeface="Arial"/>
              </a:rPr>
              <a:t>Livingstone</a:t>
            </a:r>
            <a:r>
              <a:rPr sz="1500" dirty="0">
                <a:solidFill>
                  <a:srgbClr val="08080A"/>
                </a:solidFill>
                <a:latin typeface="Arial"/>
                <a:cs typeface="Arial"/>
              </a:rPr>
              <a:t>	$20.85</a:t>
            </a:r>
            <a:r>
              <a:rPr sz="1500" spc="13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80A"/>
                </a:solidFill>
                <a:latin typeface="Arial"/>
                <a:cs typeface="Arial"/>
              </a:rPr>
              <a:t>per</a:t>
            </a:r>
            <a:r>
              <a:rPr sz="1500" spc="25" dirty="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08080A"/>
                </a:solidFill>
                <a:latin typeface="Arial"/>
                <a:cs typeface="Arial"/>
              </a:rPr>
              <a:t>100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3212" y="3196375"/>
            <a:ext cx="1187105" cy="205186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499966" y="-509"/>
            <a:ext cx="0" cy="2235200"/>
          </a:xfrm>
          <a:custGeom>
            <a:avLst/>
            <a:gdLst/>
            <a:ahLst/>
            <a:cxnLst/>
            <a:rect l="l" t="t" r="r" b="b"/>
            <a:pathLst>
              <a:path h="2235200">
                <a:moveTo>
                  <a:pt x="0" y="2235071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09133" y="2582647"/>
            <a:ext cx="0" cy="3815715"/>
          </a:xfrm>
          <a:custGeom>
            <a:avLst/>
            <a:gdLst/>
            <a:ahLst/>
            <a:cxnLst/>
            <a:rect l="l" t="t" r="r" b="b"/>
            <a:pathLst>
              <a:path h="3815715">
                <a:moveTo>
                  <a:pt x="0" y="3815194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7466" y="7771861"/>
            <a:ext cx="0" cy="2867660"/>
          </a:xfrm>
          <a:custGeom>
            <a:avLst/>
            <a:gdLst/>
            <a:ahLst/>
            <a:cxnLst/>
            <a:rect l="l" t="t" r="r" b="b"/>
            <a:pathLst>
              <a:path h="2867659">
                <a:moveTo>
                  <a:pt x="0" y="2867120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35053" y="1638158"/>
            <a:ext cx="9144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A0A0F"/>
                </a:solidFill>
                <a:latin typeface="Arial"/>
                <a:cs typeface="Arial"/>
              </a:rPr>
              <a:t>SOAKER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389" y="2617274"/>
            <a:ext cx="49149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Removes</a:t>
            </a:r>
            <a:r>
              <a:rPr sz="1500" spc="10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oil</a:t>
            </a:r>
            <a:r>
              <a:rPr sz="1500" spc="18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fat</a:t>
            </a:r>
            <a:r>
              <a:rPr sz="1500" spc="14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or</a:t>
            </a:r>
            <a:r>
              <a:rPr sz="1500" spc="2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A0A0F"/>
                </a:solidFill>
                <a:latin typeface="Arial"/>
                <a:cs typeface="Arial"/>
              </a:rPr>
              <a:t>food</a:t>
            </a:r>
            <a:r>
              <a:rPr sz="1500" spc="-1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0A0A0F"/>
                </a:solidFill>
                <a:latin typeface="Arial"/>
                <a:cs typeface="Arial"/>
              </a:rPr>
              <a:t>from</a:t>
            </a:r>
            <a:r>
              <a:rPr sz="1500" spc="1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0A0A0F"/>
                </a:solidFill>
                <a:latin typeface="Arial"/>
                <a:cs typeface="Arial"/>
              </a:rPr>
              <a:t>test</a:t>
            </a:r>
            <a:r>
              <a:rPr sz="1500" spc="-6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0A0A0F"/>
                </a:solidFill>
                <a:latin typeface="Arial"/>
                <a:cs typeface="Arial"/>
              </a:rPr>
              <a:t>tubes</a:t>
            </a:r>
            <a:r>
              <a:rPr sz="1500" spc="3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A0A0F"/>
                </a:solidFill>
                <a:latin typeface="Arial"/>
                <a:cs typeface="Arial"/>
              </a:rPr>
              <a:t>and</a:t>
            </a:r>
            <a:r>
              <a:rPr sz="1500" spc="-2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A0A0F"/>
                </a:solidFill>
                <a:latin typeface="Arial"/>
                <a:cs typeface="Arial"/>
              </a:rPr>
              <a:t>glassware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2105" y="5855379"/>
            <a:ext cx="5439410" cy="2823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Sprinkle</a:t>
            </a:r>
            <a:r>
              <a:rPr sz="1500" spc="254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powder</a:t>
            </a:r>
            <a:r>
              <a:rPr sz="1500" spc="26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A0A0F"/>
                </a:solidFill>
                <a:latin typeface="Arial"/>
                <a:cs typeface="Arial"/>
              </a:rPr>
              <a:t>into</a:t>
            </a:r>
            <a:r>
              <a:rPr sz="1500" spc="17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A0A0F"/>
                </a:solidFill>
                <a:latin typeface="Arial"/>
                <a:cs typeface="Arial"/>
              </a:rPr>
              <a:t>glassware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500">
              <a:latin typeface="Arial"/>
              <a:cs typeface="Arial"/>
            </a:endParaRPr>
          </a:p>
          <a:p>
            <a:pPr marL="22225" marR="5080" indent="-7620">
              <a:lnSpc>
                <a:spcPct val="111400"/>
              </a:lnSpc>
            </a:pPr>
            <a:r>
              <a:rPr sz="1650" b="1" spc="-45" dirty="0">
                <a:solidFill>
                  <a:srgbClr val="0A0A0F"/>
                </a:solidFill>
                <a:latin typeface="Times New Roman"/>
                <a:cs typeface="Times New Roman"/>
              </a:rPr>
              <a:t>ADD</a:t>
            </a:r>
            <a:r>
              <a:rPr sz="1650" b="1" spc="-30" dirty="0">
                <a:solidFill>
                  <a:srgbClr val="0A0A0F"/>
                </a:solidFill>
                <a:latin typeface="Times New Roman"/>
                <a:cs typeface="Times New Roman"/>
              </a:rPr>
              <a:t> </a:t>
            </a:r>
            <a:r>
              <a:rPr sz="1500" spc="70" dirty="0">
                <a:solidFill>
                  <a:srgbClr val="0A0A0F"/>
                </a:solidFill>
                <a:latin typeface="Arial"/>
                <a:cs typeface="Arial"/>
              </a:rPr>
              <a:t>boiling</a:t>
            </a:r>
            <a:r>
              <a:rPr sz="1500" spc="-14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A0A0F"/>
                </a:solidFill>
                <a:latin typeface="Arial"/>
                <a:cs typeface="Arial"/>
              </a:rPr>
              <a:t>water</a:t>
            </a:r>
            <a:r>
              <a:rPr sz="1500" spc="5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and</a:t>
            </a:r>
            <a:r>
              <a:rPr sz="1500" spc="-12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A0A0F"/>
                </a:solidFill>
                <a:latin typeface="Arial"/>
                <a:cs typeface="Arial"/>
              </a:rPr>
              <a:t>top</a:t>
            </a:r>
            <a:r>
              <a:rPr sz="1500" spc="9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up</a:t>
            </a:r>
            <a:r>
              <a:rPr sz="1500" spc="3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0A0A0F"/>
                </a:solidFill>
                <a:latin typeface="Arial"/>
                <a:cs typeface="Arial"/>
              </a:rPr>
              <a:t>with</a:t>
            </a:r>
            <a:r>
              <a:rPr sz="1500" spc="-4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0A0A0F"/>
                </a:solidFill>
                <a:latin typeface="Arial"/>
                <a:cs typeface="Arial"/>
              </a:rPr>
              <a:t>hot</a:t>
            </a:r>
            <a:r>
              <a:rPr sz="1500" spc="-10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0A0A0F"/>
                </a:solidFill>
                <a:latin typeface="Arial"/>
                <a:cs typeface="Arial"/>
              </a:rPr>
              <a:t>tap</a:t>
            </a:r>
            <a:r>
              <a:rPr sz="1500" spc="-12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A0A0F"/>
                </a:solidFill>
                <a:latin typeface="Arial"/>
                <a:cs typeface="Arial"/>
              </a:rPr>
              <a:t>water</a:t>
            </a:r>
            <a:r>
              <a:rPr sz="1500" spc="4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if</a:t>
            </a:r>
            <a:r>
              <a:rPr sz="1500" spc="1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A0A0F"/>
                </a:solidFill>
                <a:latin typeface="Arial"/>
                <a:cs typeface="Arial"/>
              </a:rPr>
              <a:t>you</a:t>
            </a:r>
            <a:r>
              <a:rPr sz="1500" spc="-3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0A0A0F"/>
                </a:solidFill>
                <a:latin typeface="Arial"/>
                <a:cs typeface="Arial"/>
              </a:rPr>
              <a:t>need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more.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500">
              <a:latin typeface="Arial"/>
              <a:cs typeface="Arial"/>
            </a:endParaRPr>
          </a:p>
          <a:p>
            <a:pPr marL="508634" marR="3122930" indent="1905">
              <a:lnSpc>
                <a:spcPct val="112200"/>
              </a:lnSpc>
            </a:pPr>
            <a:r>
              <a:rPr sz="1500" spc="20" dirty="0">
                <a:solidFill>
                  <a:srgbClr val="0A0A0F"/>
                </a:solidFill>
                <a:latin typeface="Arial"/>
                <a:cs typeface="Arial"/>
              </a:rPr>
              <a:t>separating</a:t>
            </a:r>
            <a:r>
              <a:rPr sz="1500" spc="14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110" dirty="0">
                <a:solidFill>
                  <a:srgbClr val="0A0A0F"/>
                </a:solidFill>
                <a:latin typeface="Arial"/>
                <a:cs typeface="Arial"/>
              </a:rPr>
              <a:t>funnels. </a:t>
            </a:r>
            <a:r>
              <a:rPr sz="1500" spc="65" dirty="0">
                <a:solidFill>
                  <a:srgbClr val="0A0A0F"/>
                </a:solidFill>
                <a:latin typeface="Arial"/>
                <a:cs typeface="Arial"/>
              </a:rPr>
              <a:t>burette</a:t>
            </a:r>
            <a:r>
              <a:rPr sz="1500" spc="-3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A0A0F"/>
                </a:solidFill>
                <a:latin typeface="Arial"/>
                <a:cs typeface="Arial"/>
              </a:rPr>
              <a:t>taps</a:t>
            </a:r>
            <a:endParaRPr sz="1500">
              <a:latin typeface="Arial"/>
              <a:cs typeface="Arial"/>
            </a:endParaRPr>
          </a:p>
          <a:p>
            <a:pPr marL="508634">
              <a:lnSpc>
                <a:spcPct val="100000"/>
              </a:lnSpc>
              <a:spcBef>
                <a:spcPts val="220"/>
              </a:spcBef>
            </a:pPr>
            <a:r>
              <a:rPr sz="1500" spc="70" dirty="0">
                <a:solidFill>
                  <a:srgbClr val="0A0A0F"/>
                </a:solidFill>
                <a:latin typeface="Arial"/>
                <a:cs typeface="Arial"/>
              </a:rPr>
              <a:t>test</a:t>
            </a:r>
            <a:r>
              <a:rPr sz="1500" spc="-7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A0A0F"/>
                </a:solidFill>
                <a:latin typeface="Arial"/>
                <a:cs typeface="Arial"/>
              </a:rPr>
              <a:t>tubes</a:t>
            </a:r>
            <a:endParaRPr sz="1500">
              <a:latin typeface="Arial"/>
              <a:cs typeface="Arial"/>
            </a:endParaRPr>
          </a:p>
          <a:p>
            <a:pPr marL="514984">
              <a:lnSpc>
                <a:spcPct val="100000"/>
              </a:lnSpc>
              <a:spcBef>
                <a:spcPts val="219"/>
              </a:spcBef>
            </a:pPr>
            <a:r>
              <a:rPr sz="1500" spc="50" dirty="0">
                <a:solidFill>
                  <a:srgbClr val="0A0A0F"/>
                </a:solidFill>
                <a:latin typeface="Arial"/>
                <a:cs typeface="Arial"/>
              </a:rPr>
              <a:t>stained</a:t>
            </a:r>
            <a:r>
              <a:rPr sz="1500" spc="4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glassware</a:t>
            </a:r>
            <a:r>
              <a:rPr sz="1500" spc="4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-</a:t>
            </a:r>
            <a:r>
              <a:rPr sz="1500" spc="33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beakers</a:t>
            </a:r>
            <a:r>
              <a:rPr sz="1500" spc="-1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-</a:t>
            </a:r>
            <a:r>
              <a:rPr sz="1500" spc="41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A0A0F"/>
                </a:solidFill>
                <a:latin typeface="Arial"/>
                <a:cs typeface="Arial"/>
              </a:rPr>
              <a:t>rust</a:t>
            </a:r>
            <a:r>
              <a:rPr sz="1500" spc="3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0A0A0F"/>
                </a:solidFill>
                <a:latin typeface="Arial"/>
                <a:cs typeface="Arial"/>
              </a:rPr>
              <a:t>stains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5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Soak</a:t>
            </a:r>
            <a:r>
              <a:rPr sz="1500" spc="9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overnight</a:t>
            </a:r>
            <a:r>
              <a:rPr sz="1500" spc="21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0A0A0F"/>
                </a:solidFill>
                <a:latin typeface="Arial"/>
                <a:cs typeface="Arial"/>
              </a:rPr>
              <a:t>then</a:t>
            </a:r>
            <a:r>
              <a:rPr sz="1500" spc="6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rinse</a:t>
            </a:r>
            <a:r>
              <a:rPr sz="1500" spc="9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and</a:t>
            </a:r>
            <a:r>
              <a:rPr sz="1500" spc="4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0A0A0F"/>
                </a:solidFill>
                <a:latin typeface="Arial"/>
                <a:cs typeface="Arial"/>
              </a:rPr>
              <a:t>wash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261" y="1662054"/>
            <a:ext cx="5119679" cy="26243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4456" y="6933707"/>
            <a:ext cx="994602" cy="47632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01531" y="6901648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453426"/>
                </a:moveTo>
                <a:lnTo>
                  <a:pt x="0" y="0"/>
                </a:lnTo>
              </a:path>
            </a:pathLst>
          </a:custGeom>
          <a:ln w="1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9133" y="17810"/>
            <a:ext cx="0" cy="6480810"/>
          </a:xfrm>
          <a:custGeom>
            <a:avLst/>
            <a:gdLst/>
            <a:ahLst/>
            <a:cxnLst/>
            <a:rect l="l" t="t" r="r" b="b"/>
            <a:pathLst>
              <a:path h="6480810">
                <a:moveTo>
                  <a:pt x="0" y="6480792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2883" y="8138266"/>
            <a:ext cx="0" cy="2473325"/>
          </a:xfrm>
          <a:custGeom>
            <a:avLst/>
            <a:gdLst/>
            <a:ahLst/>
            <a:cxnLst/>
            <a:rect l="l" t="t" r="r" b="b"/>
            <a:pathLst>
              <a:path h="2473325">
                <a:moveTo>
                  <a:pt x="0" y="2473235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6535" y="3535300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590" y="0"/>
                </a:lnTo>
              </a:path>
            </a:pathLst>
          </a:custGeom>
          <a:ln w="4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1949" y="6777987"/>
            <a:ext cx="1576705" cy="0"/>
          </a:xfrm>
          <a:custGeom>
            <a:avLst/>
            <a:gdLst/>
            <a:ahLst/>
            <a:cxnLst/>
            <a:rect l="l" t="t" r="r" b="b"/>
            <a:pathLst>
              <a:path w="1576704">
                <a:moveTo>
                  <a:pt x="0" y="0"/>
                </a:moveTo>
                <a:lnTo>
                  <a:pt x="1576696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5282" y="7368815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58" y="0"/>
                </a:lnTo>
              </a:path>
            </a:pathLst>
          </a:custGeom>
          <a:ln w="13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85469" y="703825"/>
            <a:ext cx="10515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80A0E"/>
                </a:solidFill>
                <a:latin typeface="Arial"/>
                <a:cs typeface="Arial"/>
              </a:rPr>
              <a:t>STORAGE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0522" y="3518783"/>
            <a:ext cx="6629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dirty="0">
                <a:solidFill>
                  <a:srgbClr val="080A0E"/>
                </a:solidFill>
                <a:latin typeface="Arial"/>
                <a:cs typeface="Arial"/>
              </a:rPr>
              <a:t>Van</a:t>
            </a:r>
            <a:r>
              <a:rPr sz="750" b="1" spc="-6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080A0E"/>
                </a:solidFill>
                <a:latin typeface="Arial"/>
                <a:cs typeface="Arial"/>
              </a:rPr>
              <a:t>de</a:t>
            </a:r>
            <a:r>
              <a:rPr sz="750" b="1" spc="4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080A0E"/>
                </a:solidFill>
                <a:latin typeface="Arial"/>
                <a:cs typeface="Arial"/>
              </a:rPr>
              <a:t>Graaff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198" y="4343960"/>
            <a:ext cx="5517045" cy="2567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3103880">
              <a:lnSpc>
                <a:spcPct val="112200"/>
              </a:lnSpc>
              <a:spcBef>
                <a:spcPts val="100"/>
              </a:spcBef>
            </a:pPr>
            <a:r>
              <a:rPr sz="1500" spc="60" dirty="0">
                <a:solidFill>
                  <a:srgbClr val="080A0E"/>
                </a:solidFill>
                <a:latin typeface="Arial"/>
                <a:cs typeface="Arial"/>
              </a:rPr>
              <a:t>Photocopy</a:t>
            </a:r>
            <a:r>
              <a:rPr sz="1500" spc="7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boxes </a:t>
            </a:r>
            <a:r>
              <a:rPr sz="1500" spc="55" dirty="0">
                <a:solidFill>
                  <a:srgbClr val="080A0E"/>
                </a:solidFill>
                <a:latin typeface="Arial"/>
                <a:cs typeface="Arial"/>
              </a:rPr>
              <a:t>Plenty</a:t>
            </a:r>
            <a:r>
              <a:rPr sz="1500" spc="1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of</a:t>
            </a:r>
            <a:r>
              <a:rPr sz="1500" spc="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080A0E"/>
                </a:solidFill>
                <a:latin typeface="Arial"/>
                <a:cs typeface="Arial"/>
              </a:rPr>
              <a:t>them,</a:t>
            </a:r>
            <a:endParaRPr sz="1500" dirty="0">
              <a:latin typeface="Arial"/>
              <a:cs typeface="Arial"/>
            </a:endParaRPr>
          </a:p>
          <a:p>
            <a:pPr marL="205104" marR="2082800" indent="1270">
              <a:lnSpc>
                <a:spcPct val="112200"/>
              </a:lnSpc>
            </a:pPr>
            <a:r>
              <a:rPr sz="1500" spc="60" dirty="0">
                <a:solidFill>
                  <a:srgbClr val="080A0E"/>
                </a:solidFill>
                <a:latin typeface="Arial"/>
                <a:cs typeface="Arial"/>
              </a:rPr>
              <a:t>there</a:t>
            </a:r>
            <a:r>
              <a:rPr sz="1500" spc="7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are</a:t>
            </a:r>
            <a:r>
              <a:rPr sz="1500" spc="3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A0E"/>
                </a:solidFill>
                <a:latin typeface="Arial"/>
                <a:cs typeface="Arial"/>
              </a:rPr>
              <a:t>new</a:t>
            </a:r>
            <a:r>
              <a:rPr sz="1500" spc="3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ones</a:t>
            </a:r>
            <a:r>
              <a:rPr sz="1500" spc="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everyday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They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080A0E"/>
                </a:solidFill>
                <a:latin typeface="Arial"/>
                <a:cs typeface="Arial"/>
              </a:rPr>
              <a:t>come</a:t>
            </a:r>
            <a:r>
              <a:rPr sz="1500" spc="-4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A0E"/>
                </a:solidFill>
                <a:latin typeface="Arial"/>
                <a:cs typeface="Arial"/>
              </a:rPr>
              <a:t>in</a:t>
            </a:r>
            <a:r>
              <a:rPr sz="1500" spc="-2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A0E"/>
                </a:solidFill>
                <a:latin typeface="Arial"/>
                <a:cs typeface="Arial"/>
              </a:rPr>
              <a:t>two</a:t>
            </a:r>
            <a:r>
              <a:rPr sz="1500" spc="7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sizes.</a:t>
            </a:r>
            <a:endParaRPr lang="en-AU" sz="1500" spc="-10" dirty="0">
              <a:solidFill>
                <a:srgbClr val="080A0E"/>
              </a:solidFill>
              <a:latin typeface="Arial"/>
              <a:cs typeface="Arial"/>
            </a:endParaRPr>
          </a:p>
          <a:p>
            <a:pPr marL="205104" marR="2082800" indent="1270">
              <a:lnSpc>
                <a:spcPct val="112200"/>
              </a:lnSpc>
            </a:pPr>
            <a:r>
              <a:rPr lang="en-AU" sz="1500" spc="-10" dirty="0">
                <a:solidFill>
                  <a:srgbClr val="080A0E"/>
                </a:solidFill>
                <a:latin typeface="Arial"/>
                <a:cs typeface="Arial"/>
              </a:rPr>
              <a:t>And stack easily, A4 x 2 on an A3 box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500" dirty="0">
              <a:latin typeface="Arial"/>
              <a:cs typeface="Arial"/>
            </a:endParaRPr>
          </a:p>
          <a:p>
            <a:pPr marL="214629">
              <a:lnSpc>
                <a:spcPct val="100000"/>
              </a:lnSpc>
              <a:spcBef>
                <a:spcPts val="5"/>
              </a:spcBef>
            </a:pPr>
            <a:r>
              <a:rPr sz="1450" b="1" spc="45" dirty="0">
                <a:solidFill>
                  <a:srgbClr val="080A0E"/>
                </a:solidFill>
                <a:latin typeface="Arial"/>
                <a:cs typeface="Arial"/>
              </a:rPr>
              <a:t>FREE!!</a:t>
            </a:r>
            <a:endParaRPr sz="1450" dirty="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190"/>
              </a:spcBef>
            </a:pPr>
            <a:r>
              <a:rPr sz="1500" spc="55" dirty="0">
                <a:solidFill>
                  <a:srgbClr val="080A0E"/>
                </a:solidFill>
                <a:latin typeface="Arial"/>
                <a:cs typeface="Arial"/>
              </a:rPr>
              <a:t>Some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I</a:t>
            </a:r>
            <a:r>
              <a:rPr sz="1500" spc="-3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cut</a:t>
            </a:r>
            <a:r>
              <a:rPr sz="1500" spc="22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A0E"/>
                </a:solidFill>
                <a:latin typeface="Arial"/>
                <a:cs typeface="Arial"/>
              </a:rPr>
              <a:t>down</a:t>
            </a:r>
            <a:r>
              <a:rPr sz="1500" spc="-2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A0E"/>
                </a:solidFill>
                <a:latin typeface="Arial"/>
                <a:cs typeface="Arial"/>
              </a:rPr>
              <a:t>to</a:t>
            </a:r>
            <a:r>
              <a:rPr sz="1500" spc="6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fit</a:t>
            </a:r>
            <a:r>
              <a:rPr sz="1500" spc="10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A0E"/>
                </a:solidFill>
                <a:latin typeface="Arial"/>
                <a:cs typeface="Arial"/>
              </a:rPr>
              <a:t>the</a:t>
            </a:r>
            <a:r>
              <a:rPr sz="1500" spc="9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A0E"/>
                </a:solidFill>
                <a:latin typeface="Arial"/>
                <a:cs typeface="Arial"/>
              </a:rPr>
              <a:t>equipment</a:t>
            </a:r>
            <a:r>
              <a:rPr sz="1500" spc="10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A0E"/>
                </a:solidFill>
                <a:latin typeface="Arial"/>
                <a:cs typeface="Arial"/>
              </a:rPr>
              <a:t>and/or</a:t>
            </a:r>
            <a:r>
              <a:rPr sz="1500" spc="3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A0E"/>
                </a:solidFill>
                <a:latin typeface="Arial"/>
                <a:cs typeface="Arial"/>
              </a:rPr>
              <a:t>space.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91360" algn="l"/>
              </a:tabLst>
            </a:pPr>
            <a:r>
              <a:rPr sz="1500" b="1" dirty="0">
                <a:solidFill>
                  <a:srgbClr val="080A0E"/>
                </a:solidFill>
                <a:latin typeface="Arial"/>
                <a:cs typeface="Arial"/>
              </a:rPr>
              <a:t>Decor</a:t>
            </a:r>
            <a:r>
              <a:rPr sz="1500" b="1" spc="13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b="1" spc="45" dirty="0">
                <a:solidFill>
                  <a:srgbClr val="080A0E"/>
                </a:solidFill>
                <a:latin typeface="Arial"/>
                <a:cs typeface="Arial"/>
              </a:rPr>
              <a:t>cupcake</a:t>
            </a:r>
            <a:r>
              <a:rPr sz="1500" b="1" spc="15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080A0E"/>
                </a:solidFill>
                <a:latin typeface="Arial"/>
                <a:cs typeface="Arial"/>
              </a:rPr>
              <a:t>box</a:t>
            </a:r>
            <a:r>
              <a:rPr sz="1500" b="1" dirty="0">
                <a:solidFill>
                  <a:srgbClr val="080A0E"/>
                </a:solidFill>
                <a:latin typeface="Arial"/>
                <a:cs typeface="Arial"/>
              </a:rPr>
              <a:t>	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-</a:t>
            </a:r>
            <a:r>
              <a:rPr sz="1500" spc="30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A0E"/>
                </a:solidFill>
                <a:latin typeface="Arial"/>
                <a:cs typeface="Arial"/>
              </a:rPr>
              <a:t>$5</a:t>
            </a:r>
            <a:r>
              <a:rPr sz="1500" spc="-13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A0E"/>
                </a:solidFill>
                <a:latin typeface="Arial"/>
                <a:cs typeface="Arial"/>
              </a:rPr>
              <a:t>Coles</a:t>
            </a:r>
            <a:r>
              <a:rPr sz="1500" spc="-3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A0E"/>
                </a:solidFill>
                <a:latin typeface="Arial"/>
                <a:cs typeface="Arial"/>
              </a:rPr>
              <a:t>(on</a:t>
            </a:r>
            <a:r>
              <a:rPr sz="1500" spc="-6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special)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682" y="7490463"/>
            <a:ext cx="4360545" cy="2082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3720" indent="635">
              <a:lnSpc>
                <a:spcPct val="112200"/>
              </a:lnSpc>
              <a:spcBef>
                <a:spcPts val="100"/>
              </a:spcBef>
            </a:pPr>
            <a:r>
              <a:rPr sz="1500" spc="50" dirty="0">
                <a:solidFill>
                  <a:srgbClr val="080A0E"/>
                </a:solidFill>
                <a:latin typeface="Arial"/>
                <a:cs typeface="Arial"/>
              </a:rPr>
              <a:t>Use</a:t>
            </a:r>
            <a:r>
              <a:rPr sz="1500" spc="-9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80A0E"/>
                </a:solidFill>
                <a:latin typeface="Arial"/>
                <a:cs typeface="Arial"/>
              </a:rPr>
              <a:t>these</a:t>
            </a:r>
            <a:r>
              <a:rPr sz="1500" spc="-1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A0E"/>
                </a:solidFill>
                <a:latin typeface="Arial"/>
                <a:cs typeface="Arial"/>
              </a:rPr>
              <a:t>for</a:t>
            </a:r>
            <a:r>
              <a:rPr sz="1500" spc="10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storage</a:t>
            </a:r>
            <a:r>
              <a:rPr sz="1500" spc="4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of</a:t>
            </a:r>
            <a:r>
              <a:rPr sz="1500" spc="4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80A0E"/>
                </a:solidFill>
                <a:latin typeface="Arial"/>
                <a:cs typeface="Arial"/>
              </a:rPr>
              <a:t>class</a:t>
            </a:r>
            <a:r>
              <a:rPr sz="1500" spc="2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A0E"/>
                </a:solidFill>
                <a:latin typeface="Arial"/>
                <a:cs typeface="Arial"/>
              </a:rPr>
              <a:t>set</a:t>
            </a:r>
            <a:r>
              <a:rPr sz="1500" spc="-2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beakers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12</a:t>
            </a:r>
            <a:r>
              <a:rPr sz="1500" spc="1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C1D21"/>
                </a:solidFill>
                <a:latin typeface="Arial"/>
                <a:cs typeface="Arial"/>
              </a:rPr>
              <a:t>x</a:t>
            </a:r>
            <a:r>
              <a:rPr sz="1500" spc="-30" dirty="0">
                <a:solidFill>
                  <a:srgbClr val="1C1D21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080A0E"/>
                </a:solidFill>
                <a:latin typeface="Arial"/>
                <a:cs typeface="Arial"/>
              </a:rPr>
              <a:t>250ml</a:t>
            </a:r>
            <a:r>
              <a:rPr sz="1500" spc="-12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beaker</a:t>
            </a:r>
            <a:endParaRPr sz="1500">
              <a:latin typeface="Arial"/>
              <a:cs typeface="Arial"/>
            </a:endParaRPr>
          </a:p>
          <a:p>
            <a:pPr marL="22860" marR="2531110" indent="-1905">
              <a:lnSpc>
                <a:spcPct val="112200"/>
              </a:lnSpc>
              <a:tabLst>
                <a:tab pos="384810" algn="l"/>
              </a:tabLst>
            </a:pPr>
            <a:r>
              <a:rPr sz="1500" spc="25" dirty="0">
                <a:solidFill>
                  <a:srgbClr val="080A0E"/>
                </a:solidFill>
                <a:latin typeface="Arial"/>
                <a:cs typeface="Arial"/>
              </a:rPr>
              <a:t>6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	X</a:t>
            </a:r>
            <a:r>
              <a:rPr sz="1500" spc="16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080A0E"/>
                </a:solidFill>
                <a:latin typeface="Arial"/>
                <a:cs typeface="Arial"/>
              </a:rPr>
              <a:t>500ml</a:t>
            </a:r>
            <a:r>
              <a:rPr sz="1500" spc="-13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beaker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20</a:t>
            </a:r>
            <a:r>
              <a:rPr sz="1500" spc="-4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1C1D21"/>
                </a:solidFill>
                <a:latin typeface="Arial"/>
                <a:cs typeface="Arial"/>
              </a:rPr>
              <a:t>x</a:t>
            </a:r>
            <a:r>
              <a:rPr sz="1500" spc="-70" dirty="0">
                <a:solidFill>
                  <a:srgbClr val="1C1D21"/>
                </a:solidFill>
                <a:latin typeface="Arial"/>
                <a:cs typeface="Arial"/>
              </a:rPr>
              <a:t> </a:t>
            </a:r>
            <a:r>
              <a:rPr sz="1500" spc="110" dirty="0">
                <a:solidFill>
                  <a:srgbClr val="080A0E"/>
                </a:solidFill>
                <a:latin typeface="Arial"/>
                <a:cs typeface="Arial"/>
              </a:rPr>
              <a:t>100ml</a:t>
            </a:r>
            <a:r>
              <a:rPr sz="1500" spc="-20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beakers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5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</a:pP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Easy</a:t>
            </a:r>
            <a:r>
              <a:rPr sz="1500" spc="2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A0E"/>
                </a:solidFill>
                <a:latin typeface="Arial"/>
                <a:cs typeface="Arial"/>
              </a:rPr>
              <a:t>stock</a:t>
            </a:r>
            <a:r>
              <a:rPr sz="1500" spc="-3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080A0E"/>
                </a:solidFill>
                <a:latin typeface="Arial"/>
                <a:cs typeface="Arial"/>
              </a:rPr>
              <a:t>control</a:t>
            </a:r>
            <a:endParaRPr sz="15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220"/>
              </a:spcBef>
            </a:pP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Easy</a:t>
            </a:r>
            <a:r>
              <a:rPr sz="1500" spc="-6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to</a:t>
            </a:r>
            <a:r>
              <a:rPr sz="1500" spc="204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put</a:t>
            </a:r>
            <a:r>
              <a:rPr sz="1500" spc="21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C1D21"/>
                </a:solidFill>
                <a:latin typeface="Arial"/>
                <a:cs typeface="Arial"/>
              </a:rPr>
              <a:t>a</a:t>
            </a:r>
            <a:r>
              <a:rPr sz="1500" spc="-10" dirty="0">
                <a:solidFill>
                  <a:srgbClr val="1C1D21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A0E"/>
                </a:solidFill>
                <a:latin typeface="Arial"/>
                <a:cs typeface="Arial"/>
              </a:rPr>
              <a:t>set</a:t>
            </a:r>
            <a:r>
              <a:rPr sz="1500" spc="-4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A0E"/>
                </a:solidFill>
                <a:latin typeface="Arial"/>
                <a:cs typeface="Arial"/>
              </a:rPr>
              <a:t>on</a:t>
            </a:r>
            <a:r>
              <a:rPr sz="1500" spc="-9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a</a:t>
            </a:r>
            <a:r>
              <a:rPr sz="1500" spc="-6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80A0E"/>
                </a:solidFill>
                <a:latin typeface="Arial"/>
                <a:cs typeface="Arial"/>
              </a:rPr>
              <a:t>trolley</a:t>
            </a:r>
            <a:endParaRPr sz="15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254"/>
              </a:spcBef>
            </a:pPr>
            <a:r>
              <a:rPr sz="1500" spc="85" dirty="0">
                <a:solidFill>
                  <a:srgbClr val="080A0E"/>
                </a:solidFill>
                <a:latin typeface="Arial"/>
                <a:cs typeface="Arial"/>
              </a:rPr>
              <a:t>Don't</a:t>
            </a:r>
            <a:r>
              <a:rPr sz="1500" spc="4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have</a:t>
            </a:r>
            <a:r>
              <a:rPr sz="1500" spc="-4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to</a:t>
            </a:r>
            <a:r>
              <a:rPr sz="1500" spc="19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080A0E"/>
                </a:solidFill>
                <a:latin typeface="Arial"/>
                <a:cs typeface="Arial"/>
              </a:rPr>
              <a:t>lift</a:t>
            </a:r>
            <a:r>
              <a:rPr sz="1500" spc="-8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C1D21"/>
                </a:solidFill>
                <a:latin typeface="Arial"/>
                <a:cs typeface="Arial"/>
              </a:rPr>
              <a:t>glassware</a:t>
            </a:r>
            <a:r>
              <a:rPr sz="1500" spc="70" dirty="0">
                <a:solidFill>
                  <a:srgbClr val="1C1D21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A0E"/>
                </a:solidFill>
                <a:latin typeface="Arial"/>
                <a:cs typeface="Arial"/>
              </a:rPr>
              <a:t>individually</a:t>
            </a:r>
            <a:r>
              <a:rPr sz="1500" spc="15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A0E"/>
                </a:solidFill>
                <a:latin typeface="Arial"/>
                <a:cs typeface="Arial"/>
              </a:rPr>
              <a:t>to</a:t>
            </a:r>
            <a:r>
              <a:rPr sz="1500" spc="7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080A0E"/>
                </a:solidFill>
                <a:latin typeface="Arial"/>
                <a:cs typeface="Arial"/>
              </a:rPr>
              <a:t>move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8984" y="9776168"/>
            <a:ext cx="211454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solidFill>
                  <a:srgbClr val="2A333B"/>
                </a:solidFill>
                <a:latin typeface="Arial"/>
                <a:cs typeface="Arial"/>
              </a:rPr>
              <a:t>**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2375" y="9830875"/>
            <a:ext cx="404495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Balances</a:t>
            </a:r>
            <a:r>
              <a:rPr sz="1500" spc="15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{they</a:t>
            </a:r>
            <a:r>
              <a:rPr sz="1500" spc="3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80A0E"/>
                </a:solidFill>
                <a:latin typeface="Arial"/>
                <a:cs typeface="Arial"/>
              </a:rPr>
              <a:t>stack</a:t>
            </a:r>
            <a:r>
              <a:rPr sz="1500" spc="65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80A0E"/>
                </a:solidFill>
                <a:latin typeface="Arial"/>
                <a:cs typeface="Arial"/>
              </a:rPr>
              <a:t>neatly</a:t>
            </a:r>
            <a:r>
              <a:rPr sz="1500" spc="8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80A0E"/>
                </a:solidFill>
                <a:latin typeface="Arial"/>
                <a:cs typeface="Arial"/>
              </a:rPr>
              <a:t>in</a:t>
            </a:r>
            <a:r>
              <a:rPr sz="1500" spc="8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80A0E"/>
                </a:solidFill>
                <a:latin typeface="Arial"/>
                <a:cs typeface="Arial"/>
              </a:rPr>
              <a:t>the</a:t>
            </a:r>
            <a:r>
              <a:rPr sz="1500" spc="130" dirty="0">
                <a:solidFill>
                  <a:srgbClr val="080A0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80A0E"/>
                </a:solidFill>
                <a:latin typeface="Arial"/>
                <a:cs typeface="Arial"/>
              </a:rPr>
              <a:t>cupboard)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329" y="778102"/>
            <a:ext cx="3955491" cy="51159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4874" y="5985634"/>
            <a:ext cx="4193829" cy="39251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381" y="6832946"/>
            <a:ext cx="45834" cy="41220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499966" y="4070"/>
            <a:ext cx="0" cy="2789555"/>
          </a:xfrm>
          <a:custGeom>
            <a:avLst/>
            <a:gdLst/>
            <a:ahLst/>
            <a:cxnLst/>
            <a:rect l="l" t="t" r="r" b="b"/>
            <a:pathLst>
              <a:path h="2789555">
                <a:moveTo>
                  <a:pt x="0" y="2789259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09133" y="3429959"/>
            <a:ext cx="0" cy="3385185"/>
          </a:xfrm>
          <a:custGeom>
            <a:avLst/>
            <a:gdLst/>
            <a:ahLst/>
            <a:cxnLst/>
            <a:rect l="l" t="t" r="r" b="b"/>
            <a:pathLst>
              <a:path h="3385184">
                <a:moveTo>
                  <a:pt x="0" y="3384668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2883" y="8683294"/>
            <a:ext cx="0" cy="1942464"/>
          </a:xfrm>
          <a:custGeom>
            <a:avLst/>
            <a:gdLst/>
            <a:ahLst/>
            <a:cxnLst/>
            <a:rect l="l" t="t" r="r" b="b"/>
            <a:pathLst>
              <a:path h="1942465">
                <a:moveTo>
                  <a:pt x="0" y="1941947"/>
                </a:moveTo>
                <a:lnTo>
                  <a:pt x="0" y="0"/>
                </a:lnTo>
              </a:path>
            </a:pathLst>
          </a:custGeom>
          <a:ln w="9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9490" y="5951560"/>
            <a:ext cx="2329815" cy="439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05" indent="2540">
              <a:lnSpc>
                <a:spcPct val="112200"/>
              </a:lnSpc>
              <a:spcBef>
                <a:spcPts val="100"/>
              </a:spcBef>
            </a:pP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Lab</a:t>
            </a:r>
            <a:r>
              <a:rPr sz="1500" spc="-5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A0A0F"/>
                </a:solidFill>
                <a:latin typeface="Arial"/>
                <a:cs typeface="Arial"/>
              </a:rPr>
              <a:t>Coat</a:t>
            </a:r>
            <a:r>
              <a:rPr sz="1500" spc="1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A0A0F"/>
                </a:solidFill>
                <a:latin typeface="Arial"/>
                <a:cs typeface="Arial"/>
              </a:rPr>
              <a:t>collars</a:t>
            </a:r>
            <a:r>
              <a:rPr sz="1500" spc="38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0A0A0F"/>
                </a:solidFill>
                <a:latin typeface="Arial"/>
                <a:cs typeface="Arial"/>
              </a:rPr>
              <a:t>are </a:t>
            </a:r>
            <a:r>
              <a:rPr sz="1500" spc="65" dirty="0">
                <a:solidFill>
                  <a:srgbClr val="0A0A0F"/>
                </a:solidFill>
                <a:latin typeface="Arial"/>
                <a:cs typeface="Arial"/>
              </a:rPr>
              <a:t>coloured</a:t>
            </a:r>
            <a:r>
              <a:rPr sz="1500" spc="5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A0A0F"/>
                </a:solidFill>
                <a:latin typeface="Arial"/>
                <a:cs typeface="Arial"/>
              </a:rPr>
              <a:t>coded</a:t>
            </a:r>
            <a:r>
              <a:rPr sz="1500" spc="-3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for</a:t>
            </a:r>
            <a:r>
              <a:rPr sz="1500" spc="-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0A0A0F"/>
                </a:solidFill>
                <a:latin typeface="Arial"/>
                <a:cs typeface="Arial"/>
              </a:rPr>
              <a:t>each </a:t>
            </a:r>
            <a:r>
              <a:rPr sz="1500" spc="-10" dirty="0">
                <a:solidFill>
                  <a:srgbClr val="0A0A0F"/>
                </a:solidFill>
                <a:latin typeface="Arial"/>
                <a:cs typeface="Arial"/>
              </a:rPr>
              <a:t>size.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5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</a:pP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ie:</a:t>
            </a:r>
            <a:r>
              <a:rPr sz="1500" spc="13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A0A0F"/>
                </a:solidFill>
                <a:latin typeface="Arial"/>
                <a:cs typeface="Arial"/>
              </a:rPr>
              <a:t>blue=</a:t>
            </a:r>
            <a:r>
              <a:rPr sz="1500" spc="-1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A0A0F"/>
                </a:solidFill>
                <a:latin typeface="Arial"/>
                <a:cs typeface="Arial"/>
              </a:rPr>
              <a:t>Large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500">
              <a:latin typeface="Arial"/>
              <a:cs typeface="Arial"/>
            </a:endParaRPr>
          </a:p>
          <a:p>
            <a:pPr marL="21590" marR="129539" indent="-1270">
              <a:lnSpc>
                <a:spcPct val="112999"/>
              </a:lnSpc>
            </a:pPr>
            <a:r>
              <a:rPr sz="1500" spc="65" dirty="0">
                <a:solidFill>
                  <a:srgbClr val="0A0A0F"/>
                </a:solidFill>
                <a:latin typeface="Arial"/>
                <a:cs typeface="Arial"/>
              </a:rPr>
              <a:t>Students</a:t>
            </a:r>
            <a:r>
              <a:rPr sz="1500" spc="1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try</a:t>
            </a:r>
            <a:r>
              <a:rPr sz="1500" spc="9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A0A0F"/>
                </a:solidFill>
                <a:latin typeface="Arial"/>
                <a:cs typeface="Arial"/>
              </a:rPr>
              <a:t>on</a:t>
            </a:r>
            <a:r>
              <a:rPr sz="1500" spc="-2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at</a:t>
            </a:r>
            <a:r>
              <a:rPr sz="1500" spc="-7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0A0A0F"/>
                </a:solidFill>
                <a:latin typeface="Arial"/>
                <a:cs typeface="Arial"/>
              </a:rPr>
              <a:t>the </a:t>
            </a:r>
            <a:r>
              <a:rPr sz="1500" spc="70" dirty="0">
                <a:solidFill>
                  <a:srgbClr val="0A0A0F"/>
                </a:solidFill>
                <a:latin typeface="Arial"/>
                <a:cs typeface="Arial"/>
              </a:rPr>
              <a:t>start</a:t>
            </a:r>
            <a:r>
              <a:rPr sz="1500" spc="3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of</a:t>
            </a:r>
            <a:r>
              <a:rPr sz="1500" spc="3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the</a:t>
            </a:r>
            <a:r>
              <a:rPr sz="1500" spc="19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year</a:t>
            </a:r>
            <a:r>
              <a:rPr sz="1500" spc="9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1F1F23"/>
                </a:solidFill>
                <a:latin typeface="Arial"/>
                <a:cs typeface="Arial"/>
              </a:rPr>
              <a:t>and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make</a:t>
            </a:r>
            <a:r>
              <a:rPr sz="1500" spc="-5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0A0A0F"/>
                </a:solidFill>
                <a:latin typeface="Arial"/>
                <a:cs typeface="Arial"/>
              </a:rPr>
              <a:t>note</a:t>
            </a:r>
            <a:r>
              <a:rPr sz="1500" spc="-3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of</a:t>
            </a:r>
            <a:r>
              <a:rPr sz="1500" spc="-3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A0A0F"/>
                </a:solidFill>
                <a:latin typeface="Arial"/>
                <a:cs typeface="Arial"/>
              </a:rPr>
              <a:t>the</a:t>
            </a:r>
            <a:r>
              <a:rPr sz="1500" spc="-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A0A0F"/>
                </a:solidFill>
                <a:latin typeface="Arial"/>
                <a:cs typeface="Arial"/>
              </a:rPr>
              <a:t>colour </a:t>
            </a:r>
            <a:r>
              <a:rPr sz="1500" spc="95" dirty="0">
                <a:solidFill>
                  <a:srgbClr val="0A0A0F"/>
                </a:solidFill>
                <a:latin typeface="Arial"/>
                <a:cs typeface="Arial"/>
              </a:rPr>
              <a:t>that</a:t>
            </a:r>
            <a:r>
              <a:rPr sz="1500" spc="-5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A0A0F"/>
                </a:solidFill>
                <a:latin typeface="Arial"/>
                <a:cs typeface="Arial"/>
              </a:rPr>
              <a:t>fits,</a:t>
            </a:r>
            <a:r>
              <a:rPr sz="1500" spc="-10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0A0A0F"/>
                </a:solidFill>
                <a:latin typeface="Arial"/>
                <a:cs typeface="Arial"/>
              </a:rPr>
              <a:t>then</a:t>
            </a:r>
            <a:r>
              <a:rPr sz="1500" spc="-6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they</a:t>
            </a:r>
            <a:r>
              <a:rPr sz="1500" spc="-7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0A0A0F"/>
                </a:solidFill>
                <a:latin typeface="Arial"/>
                <a:cs typeface="Arial"/>
              </a:rPr>
              <a:t>don't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have</a:t>
            </a:r>
            <a:r>
              <a:rPr sz="1500" spc="7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to</a:t>
            </a:r>
            <a:r>
              <a:rPr sz="1500" spc="19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0A0A0F"/>
                </a:solidFill>
                <a:latin typeface="Arial"/>
                <a:cs typeface="Arial"/>
              </a:rPr>
              <a:t>check</a:t>
            </a:r>
            <a:r>
              <a:rPr sz="1500" spc="-2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tags</a:t>
            </a:r>
            <a:r>
              <a:rPr sz="1500" spc="25" dirty="0">
                <a:solidFill>
                  <a:srgbClr val="0A0A0F"/>
                </a:solidFill>
                <a:latin typeface="Arial"/>
                <a:cs typeface="Arial"/>
              </a:rPr>
              <a:t> for </a:t>
            </a:r>
            <a:r>
              <a:rPr sz="1500" spc="-10" dirty="0">
                <a:solidFill>
                  <a:srgbClr val="0A0A0F"/>
                </a:solidFill>
                <a:latin typeface="Arial"/>
                <a:cs typeface="Arial"/>
              </a:rPr>
              <a:t>size.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500">
              <a:latin typeface="Arial"/>
              <a:cs typeface="Arial"/>
            </a:endParaRPr>
          </a:p>
          <a:p>
            <a:pPr marL="32384" marR="5080" indent="635">
              <a:lnSpc>
                <a:spcPct val="112200"/>
              </a:lnSpc>
            </a:pPr>
            <a:r>
              <a:rPr sz="1500" dirty="0">
                <a:solidFill>
                  <a:srgbClr val="0A0A0F"/>
                </a:solidFill>
                <a:latin typeface="Arial"/>
                <a:cs typeface="Arial"/>
              </a:rPr>
              <a:t>Poly</a:t>
            </a:r>
            <a:r>
              <a:rPr sz="1500" spc="-4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0A0A0F"/>
                </a:solidFill>
                <a:latin typeface="Arial"/>
                <a:cs typeface="Arial"/>
              </a:rPr>
              <a:t>cotton</a:t>
            </a:r>
            <a:r>
              <a:rPr sz="1500" spc="1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A0A0F"/>
                </a:solidFill>
                <a:latin typeface="Arial"/>
                <a:cs typeface="Arial"/>
              </a:rPr>
              <a:t>bias</a:t>
            </a:r>
            <a:r>
              <a:rPr sz="1500" spc="1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A0A0F"/>
                </a:solidFill>
                <a:latin typeface="Arial"/>
                <a:cs typeface="Arial"/>
              </a:rPr>
              <a:t>binding </a:t>
            </a:r>
            <a:r>
              <a:rPr sz="1500" spc="95" dirty="0">
                <a:solidFill>
                  <a:srgbClr val="0A0A0F"/>
                </a:solidFill>
                <a:latin typeface="Arial"/>
                <a:cs typeface="Arial"/>
              </a:rPr>
              <a:t>from</a:t>
            </a:r>
            <a:r>
              <a:rPr sz="1500" spc="-20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0A0A0F"/>
                </a:solidFill>
                <a:latin typeface="Arial"/>
                <a:cs typeface="Arial"/>
              </a:rPr>
              <a:t>spotlight</a:t>
            </a:r>
            <a:r>
              <a:rPr sz="1500" spc="3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A0A0F"/>
                </a:solidFill>
                <a:latin typeface="Arial"/>
                <a:cs typeface="Arial"/>
              </a:rPr>
              <a:t>straight </a:t>
            </a:r>
            <a:r>
              <a:rPr sz="1500" spc="75" dirty="0">
                <a:solidFill>
                  <a:srgbClr val="1F1F23"/>
                </a:solidFill>
                <a:latin typeface="Arial"/>
                <a:cs typeface="Arial"/>
              </a:rPr>
              <a:t>stitching</a:t>
            </a:r>
            <a:r>
              <a:rPr sz="1500" spc="-45" dirty="0">
                <a:solidFill>
                  <a:srgbClr val="1F1F23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1F1F23"/>
                </a:solidFill>
                <a:latin typeface="Arial"/>
                <a:cs typeface="Arial"/>
              </a:rPr>
              <a:t>across</a:t>
            </a:r>
            <a:r>
              <a:rPr sz="1500" dirty="0">
                <a:solidFill>
                  <a:srgbClr val="1F1F23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A0A0F"/>
                </a:solidFill>
                <a:latin typeface="Arial"/>
                <a:cs typeface="Arial"/>
              </a:rPr>
              <a:t>the</a:t>
            </a:r>
            <a:r>
              <a:rPr sz="1500" spc="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A0A0F"/>
                </a:solidFill>
                <a:latin typeface="Arial"/>
                <a:cs typeface="Arial"/>
              </a:rPr>
              <a:t>back </a:t>
            </a:r>
            <a:r>
              <a:rPr sz="1500" spc="60" dirty="0">
                <a:solidFill>
                  <a:srgbClr val="0A0A0F"/>
                </a:solidFill>
                <a:latin typeface="Arial"/>
                <a:cs typeface="Arial"/>
              </a:rPr>
              <a:t>of</a:t>
            </a:r>
            <a:r>
              <a:rPr sz="1500" spc="-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A0A0F"/>
                </a:solidFill>
                <a:latin typeface="Arial"/>
                <a:cs typeface="Arial"/>
              </a:rPr>
              <a:t>the</a:t>
            </a:r>
            <a:r>
              <a:rPr sz="1500" spc="-45" dirty="0">
                <a:solidFill>
                  <a:srgbClr val="0A0A0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1F1F23"/>
                </a:solidFill>
                <a:latin typeface="Arial"/>
                <a:cs typeface="Arial"/>
              </a:rPr>
              <a:t>calla</a:t>
            </a:r>
            <a:r>
              <a:rPr sz="1500" spc="55" dirty="0">
                <a:solidFill>
                  <a:srgbClr val="0A0A0F"/>
                </a:solidFill>
                <a:latin typeface="Arial"/>
                <a:cs typeface="Arial"/>
              </a:rPr>
              <a:t>r</a:t>
            </a:r>
            <a:r>
              <a:rPr sz="1500" spc="55" dirty="0">
                <a:solidFill>
                  <a:srgbClr val="36363D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C46D2-C730-D950-8F36-DC824CADC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450" y="4508500"/>
            <a:ext cx="3257079" cy="32570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1807</Words>
  <Application>Microsoft Office PowerPoint</Application>
  <PresentationFormat>Custom</PresentationFormat>
  <Paragraphs>274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Times New Roman</vt:lpstr>
      <vt:lpstr>Office Theme</vt:lpstr>
      <vt:lpstr>PowerPoint Presentation</vt:lpstr>
      <vt:lpstr>NOUN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Leonie Leishman</cp:lastModifiedBy>
  <cp:revision>10</cp:revision>
  <dcterms:created xsi:type="dcterms:W3CDTF">2025-08-29T03:49:36Z</dcterms:created>
  <dcterms:modified xsi:type="dcterms:W3CDTF">2025-11-09T04:05:13Z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2024-11-25T00:00:00Z</vt:filetime>
  </property>
  <property fmtid="{D5CDD505-2E9C-101B-9397-08002B2CF9AE}" pid="3" name="Creator">
    <vt:lpwstr>TOSHIBA e-STUDIO6526AC</vt:lpwstr>
  </property>
  <property fmtid="{D5CDD505-2E9C-101B-9397-08002B2CF9AE}" pid="4" name="Producer">
    <vt:lpwstr>SECnvtToPDF V1.0</vt:lpwstr>
  </property>
  <property fmtid="{D5CDD505-2E9C-101B-9397-08002B2CF9AE}" pid="5" name="LastSaved">
    <vt:filetime>2024-11-25T00:00:00Z</vt:filetime>
  </property>
</Properties>
</file>