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2" r:id="rId4"/>
    <p:sldId id="264" r:id="rId5"/>
    <p:sldId id="263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E5B5BD-2909-4D3E-A69F-D66678470B17}" v="97" dt="2025-11-13T04:07:00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ERY, Iris" userId="c9b6ed93-4288-4b04-bd80-85a5dd316cbe" providerId="ADAL" clId="{2EEE5927-71EB-409C-A627-20B52CB75AB8}"/>
    <pc:docChg chg="undo custSel addSld delSld modSld sldOrd">
      <pc:chgData name="AVERY, Iris" userId="c9b6ed93-4288-4b04-bd80-85a5dd316cbe" providerId="ADAL" clId="{2EEE5927-71EB-409C-A627-20B52CB75AB8}" dt="2025-11-13T04:24:23.196" v="1928" actId="27636"/>
      <pc:docMkLst>
        <pc:docMk/>
      </pc:docMkLst>
      <pc:sldChg chg="modSp mod">
        <pc:chgData name="AVERY, Iris" userId="c9b6ed93-4288-4b04-bd80-85a5dd316cbe" providerId="ADAL" clId="{2EEE5927-71EB-409C-A627-20B52CB75AB8}" dt="2025-10-15T04:27:51.536" v="331" actId="1076"/>
        <pc:sldMkLst>
          <pc:docMk/>
          <pc:sldMk cId="3934809167" sldId="256"/>
        </pc:sldMkLst>
        <pc:spChg chg="mod">
          <ac:chgData name="AVERY, Iris" userId="c9b6ed93-4288-4b04-bd80-85a5dd316cbe" providerId="ADAL" clId="{2EEE5927-71EB-409C-A627-20B52CB75AB8}" dt="2025-10-15T04:27:51.536" v="331" actId="1076"/>
          <ac:spMkLst>
            <pc:docMk/>
            <pc:sldMk cId="3934809167" sldId="256"/>
            <ac:spMk id="6" creationId="{A08A1171-C5CE-8281-A2D1-4F5A6902E3F6}"/>
          </ac:spMkLst>
        </pc:spChg>
      </pc:sldChg>
      <pc:sldChg chg="addSp delSp modSp mod">
        <pc:chgData name="AVERY, Iris" userId="c9b6ed93-4288-4b04-bd80-85a5dd316cbe" providerId="ADAL" clId="{2EEE5927-71EB-409C-A627-20B52CB75AB8}" dt="2025-11-13T03:51:26.706" v="1819" actId="20577"/>
        <pc:sldMkLst>
          <pc:docMk/>
          <pc:sldMk cId="1071272595" sldId="258"/>
        </pc:sldMkLst>
        <pc:spChg chg="add mod">
          <ac:chgData name="AVERY, Iris" userId="c9b6ed93-4288-4b04-bd80-85a5dd316cbe" providerId="ADAL" clId="{2EEE5927-71EB-409C-A627-20B52CB75AB8}" dt="2025-11-12T23:50:04.185" v="1298" actId="478"/>
          <ac:spMkLst>
            <pc:docMk/>
            <pc:sldMk cId="1071272595" sldId="258"/>
            <ac:spMk id="2" creationId="{C8AE4BC9-8BC9-9E7E-6232-54C716001F18}"/>
          </ac:spMkLst>
        </pc:spChg>
        <pc:spChg chg="mod">
          <ac:chgData name="AVERY, Iris" userId="c9b6ed93-4288-4b04-bd80-85a5dd316cbe" providerId="ADAL" clId="{2EEE5927-71EB-409C-A627-20B52CB75AB8}" dt="2025-11-12T23:52:25.021" v="1324" actId="26606"/>
          <ac:spMkLst>
            <pc:docMk/>
            <pc:sldMk cId="1071272595" sldId="258"/>
            <ac:spMk id="8" creationId="{C59E060D-5130-DECE-765B-77E263FF1691}"/>
          </ac:spMkLst>
        </pc:spChg>
        <pc:spChg chg="add del mod">
          <ac:chgData name="AVERY, Iris" userId="c9b6ed93-4288-4b04-bd80-85a5dd316cbe" providerId="ADAL" clId="{2EEE5927-71EB-409C-A627-20B52CB75AB8}" dt="2025-11-13T03:51:26.706" v="1819" actId="20577"/>
          <ac:spMkLst>
            <pc:docMk/>
            <pc:sldMk cId="1071272595" sldId="258"/>
            <ac:spMk id="9" creationId="{961A11F8-6233-AD83-9A62-CDA6275A3E09}"/>
          </ac:spMkLst>
        </pc:spChg>
        <pc:spChg chg="add del">
          <ac:chgData name="AVERY, Iris" userId="c9b6ed93-4288-4b04-bd80-85a5dd316cbe" providerId="ADAL" clId="{2EEE5927-71EB-409C-A627-20B52CB75AB8}" dt="2025-11-12T23:52:25.021" v="1324" actId="26606"/>
          <ac:spMkLst>
            <pc:docMk/>
            <pc:sldMk cId="1071272595" sldId="258"/>
            <ac:spMk id="16" creationId="{04812C46-200A-4DEB-A05E-3ED6C68C2387}"/>
          </ac:spMkLst>
        </pc:spChg>
        <pc:spChg chg="add del">
          <ac:chgData name="AVERY, Iris" userId="c9b6ed93-4288-4b04-bd80-85a5dd316cbe" providerId="ADAL" clId="{2EEE5927-71EB-409C-A627-20B52CB75AB8}" dt="2025-11-12T23:52:25.021" v="1324" actId="26606"/>
          <ac:spMkLst>
            <pc:docMk/>
            <pc:sldMk cId="1071272595" sldId="258"/>
            <ac:spMk id="18" creationId="{D1EA859B-E555-4109-94F3-6700E046E008}"/>
          </ac:spMkLst>
        </pc:spChg>
        <pc:spChg chg="add del">
          <ac:chgData name="AVERY, Iris" userId="c9b6ed93-4288-4b04-bd80-85a5dd316cbe" providerId="ADAL" clId="{2EEE5927-71EB-409C-A627-20B52CB75AB8}" dt="2025-11-12T23:52:25.021" v="1324" actId="26606"/>
          <ac:spMkLst>
            <pc:docMk/>
            <pc:sldMk cId="1071272595" sldId="258"/>
            <ac:spMk id="23" creationId="{F13C74B1-5B17-4795-BED0-7140497B445A}"/>
          </ac:spMkLst>
        </pc:spChg>
        <pc:spChg chg="add del">
          <ac:chgData name="AVERY, Iris" userId="c9b6ed93-4288-4b04-bd80-85a5dd316cbe" providerId="ADAL" clId="{2EEE5927-71EB-409C-A627-20B52CB75AB8}" dt="2025-11-12T23:52:25.021" v="1324" actId="26606"/>
          <ac:spMkLst>
            <pc:docMk/>
            <pc:sldMk cId="1071272595" sldId="258"/>
            <ac:spMk id="25" creationId="{D4974D33-8DC5-464E-8C6D-BE58F0669C17}"/>
          </ac:spMkLst>
        </pc:spChg>
        <pc:picChg chg="mod ord">
          <ac:chgData name="AVERY, Iris" userId="c9b6ed93-4288-4b04-bd80-85a5dd316cbe" providerId="ADAL" clId="{2EEE5927-71EB-409C-A627-20B52CB75AB8}" dt="2025-11-12T23:52:25.021" v="1324" actId="26606"/>
          <ac:picMkLst>
            <pc:docMk/>
            <pc:sldMk cId="1071272595" sldId="258"/>
            <ac:picMk id="11" creationId="{5B5BA66F-29F0-7F32-5DBF-4E8A47A7981D}"/>
          </ac:picMkLst>
        </pc:picChg>
        <pc:picChg chg="add del mod">
          <ac:chgData name="AVERY, Iris" userId="c9b6ed93-4288-4b04-bd80-85a5dd316cbe" providerId="ADAL" clId="{2EEE5927-71EB-409C-A627-20B52CB75AB8}" dt="2025-11-12T23:50:08.544" v="1302" actId="14100"/>
          <ac:picMkLst>
            <pc:docMk/>
            <pc:sldMk cId="1071272595" sldId="258"/>
            <ac:picMk id="1026" creationId="{5C57D4AC-44F2-F1DC-A2D3-2E134E6ECA78}"/>
          </ac:picMkLst>
        </pc:picChg>
        <pc:picChg chg="add del mod">
          <ac:chgData name="AVERY, Iris" userId="c9b6ed93-4288-4b04-bd80-85a5dd316cbe" providerId="ADAL" clId="{2EEE5927-71EB-409C-A627-20B52CB75AB8}" dt="2025-11-12T23:52:08.533" v="1322" actId="478"/>
          <ac:picMkLst>
            <pc:docMk/>
            <pc:sldMk cId="1071272595" sldId="258"/>
            <ac:picMk id="1028" creationId="{A027507D-AC44-CF98-5606-A105E6820E76}"/>
          </ac:picMkLst>
        </pc:picChg>
      </pc:sldChg>
      <pc:sldChg chg="addSp delSp modSp mod">
        <pc:chgData name="AVERY, Iris" userId="c9b6ed93-4288-4b04-bd80-85a5dd316cbe" providerId="ADAL" clId="{2EEE5927-71EB-409C-A627-20B52CB75AB8}" dt="2025-11-13T03:05:57.011" v="1769" actId="20577"/>
        <pc:sldMkLst>
          <pc:docMk/>
          <pc:sldMk cId="2697053511" sldId="260"/>
        </pc:sldMkLst>
        <pc:spChg chg="add del mod">
          <ac:chgData name="AVERY, Iris" userId="c9b6ed93-4288-4b04-bd80-85a5dd316cbe" providerId="ADAL" clId="{2EEE5927-71EB-409C-A627-20B52CB75AB8}" dt="2025-11-13T00:26:06.582" v="1567" actId="21"/>
          <ac:spMkLst>
            <pc:docMk/>
            <pc:sldMk cId="2697053511" sldId="260"/>
            <ac:spMk id="2" creationId="{6061DC32-283B-9190-C9AC-75DCAA5EFF9F}"/>
          </ac:spMkLst>
        </pc:spChg>
        <pc:spChg chg="add mod">
          <ac:chgData name="AVERY, Iris" userId="c9b6ed93-4288-4b04-bd80-85a5dd316cbe" providerId="ADAL" clId="{2EEE5927-71EB-409C-A627-20B52CB75AB8}" dt="2025-11-13T03:05:57.011" v="1769" actId="20577"/>
          <ac:spMkLst>
            <pc:docMk/>
            <pc:sldMk cId="2697053511" sldId="260"/>
            <ac:spMk id="3" creationId="{11A51E01-9FB4-D58B-1A03-EA888403F3D9}"/>
          </ac:spMkLst>
        </pc:spChg>
        <pc:spChg chg="del mod">
          <ac:chgData name="AVERY, Iris" userId="c9b6ed93-4288-4b04-bd80-85a5dd316cbe" providerId="ADAL" clId="{2EEE5927-71EB-409C-A627-20B52CB75AB8}" dt="2025-11-13T00:05:00.757" v="1330" actId="21"/>
          <ac:spMkLst>
            <pc:docMk/>
            <pc:sldMk cId="2697053511" sldId="260"/>
            <ac:spMk id="3" creationId="{AA690460-E087-2417-FD14-C7F377507FB7}"/>
          </ac:spMkLst>
        </pc:spChg>
        <pc:picChg chg="add mod">
          <ac:chgData name="AVERY, Iris" userId="c9b6ed93-4288-4b04-bd80-85a5dd316cbe" providerId="ADAL" clId="{2EEE5927-71EB-409C-A627-20B52CB75AB8}" dt="2025-11-13T03:04:39.629" v="1723" actId="14100"/>
          <ac:picMkLst>
            <pc:docMk/>
            <pc:sldMk cId="2697053511" sldId="260"/>
            <ac:picMk id="2" creationId="{97D56545-7406-C87D-4BA1-7E0DA77C796F}"/>
          </ac:picMkLst>
        </pc:picChg>
        <pc:picChg chg="add del mod">
          <ac:chgData name="AVERY, Iris" userId="c9b6ed93-4288-4b04-bd80-85a5dd316cbe" providerId="ADAL" clId="{2EEE5927-71EB-409C-A627-20B52CB75AB8}" dt="2025-11-13T03:04:01.185" v="1720" actId="478"/>
          <ac:picMkLst>
            <pc:docMk/>
            <pc:sldMk cId="2697053511" sldId="260"/>
            <ac:picMk id="5" creationId="{6EE554D0-4FAA-0ADF-9EA6-35E2D8776D19}"/>
          </ac:picMkLst>
        </pc:picChg>
        <pc:picChg chg="del">
          <ac:chgData name="AVERY, Iris" userId="c9b6ed93-4288-4b04-bd80-85a5dd316cbe" providerId="ADAL" clId="{2EEE5927-71EB-409C-A627-20B52CB75AB8}" dt="2025-11-13T00:32:30.923" v="1705" actId="478"/>
          <ac:picMkLst>
            <pc:docMk/>
            <pc:sldMk cId="2697053511" sldId="260"/>
            <ac:picMk id="9" creationId="{64389DF0-BCF6-785A-FBA5-D54320249F30}"/>
          </ac:picMkLst>
        </pc:picChg>
        <pc:picChg chg="add del mod">
          <ac:chgData name="AVERY, Iris" userId="c9b6ed93-4288-4b04-bd80-85a5dd316cbe" providerId="ADAL" clId="{2EEE5927-71EB-409C-A627-20B52CB75AB8}" dt="2025-11-13T00:26:22.689" v="1569" actId="21"/>
          <ac:picMkLst>
            <pc:docMk/>
            <pc:sldMk cId="2697053511" sldId="260"/>
            <ac:picMk id="13" creationId="{940F64AA-D7FE-9D5F-19E5-CBF3A7FCF008}"/>
          </ac:picMkLst>
        </pc:picChg>
        <pc:picChg chg="add del mod">
          <ac:chgData name="AVERY, Iris" userId="c9b6ed93-4288-4b04-bd80-85a5dd316cbe" providerId="ADAL" clId="{2EEE5927-71EB-409C-A627-20B52CB75AB8}" dt="2025-11-13T00:25:50.798" v="1565" actId="21"/>
          <ac:picMkLst>
            <pc:docMk/>
            <pc:sldMk cId="2697053511" sldId="260"/>
            <ac:picMk id="17" creationId="{1F25E382-E94B-7F58-621D-D9C0E3B7A10D}"/>
          </ac:picMkLst>
        </pc:picChg>
      </pc:sldChg>
      <pc:sldChg chg="modSp mod ord">
        <pc:chgData name="AVERY, Iris" userId="c9b6ed93-4288-4b04-bd80-85a5dd316cbe" providerId="ADAL" clId="{2EEE5927-71EB-409C-A627-20B52CB75AB8}" dt="2025-11-13T00:32:46.665" v="1709"/>
        <pc:sldMkLst>
          <pc:docMk/>
          <pc:sldMk cId="1626875833" sldId="261"/>
        </pc:sldMkLst>
        <pc:spChg chg="mod">
          <ac:chgData name="AVERY, Iris" userId="c9b6ed93-4288-4b04-bd80-85a5dd316cbe" providerId="ADAL" clId="{2EEE5927-71EB-409C-A627-20B52CB75AB8}" dt="2025-11-12T23:45:22.525" v="1291" actId="20577"/>
          <ac:spMkLst>
            <pc:docMk/>
            <pc:sldMk cId="1626875833" sldId="261"/>
            <ac:spMk id="3" creationId="{44C4A4F1-2CDE-EB49-E0A5-A7289A819473}"/>
          </ac:spMkLst>
        </pc:spChg>
      </pc:sldChg>
      <pc:sldChg chg="addSp delSp modSp mod">
        <pc:chgData name="AVERY, Iris" userId="c9b6ed93-4288-4b04-bd80-85a5dd316cbe" providerId="ADAL" clId="{2EEE5927-71EB-409C-A627-20B52CB75AB8}" dt="2025-11-13T04:24:23.196" v="1928" actId="27636"/>
        <pc:sldMkLst>
          <pc:docMk/>
          <pc:sldMk cId="627422325" sldId="262"/>
        </pc:sldMkLst>
        <pc:spChg chg="add del mod">
          <ac:chgData name="AVERY, Iris" userId="c9b6ed93-4288-4b04-bd80-85a5dd316cbe" providerId="ADAL" clId="{2EEE5927-71EB-409C-A627-20B52CB75AB8}" dt="2025-11-13T04:24:23.196" v="1928" actId="27636"/>
          <ac:spMkLst>
            <pc:docMk/>
            <pc:sldMk cId="627422325" sldId="262"/>
            <ac:spMk id="3" creationId="{FD310811-9DC9-BFD6-257A-76DA7AF76ACC}"/>
          </ac:spMkLst>
        </pc:spChg>
        <pc:spChg chg="add mod">
          <ac:chgData name="AVERY, Iris" userId="c9b6ed93-4288-4b04-bd80-85a5dd316cbe" providerId="ADAL" clId="{2EEE5927-71EB-409C-A627-20B52CB75AB8}" dt="2025-11-12T22:41:32.651" v="541" actId="14100"/>
          <ac:spMkLst>
            <pc:docMk/>
            <pc:sldMk cId="627422325" sldId="262"/>
            <ac:spMk id="4" creationId="{5CEC0F6C-A6C2-1FD9-68F2-428DA3A7B24E}"/>
          </ac:spMkLst>
        </pc:spChg>
        <pc:spChg chg="add del">
          <ac:chgData name="AVERY, Iris" userId="c9b6ed93-4288-4b04-bd80-85a5dd316cbe" providerId="ADAL" clId="{2EEE5927-71EB-409C-A627-20B52CB75AB8}" dt="2025-11-12T22:42:41.624" v="545" actId="478"/>
          <ac:spMkLst>
            <pc:docMk/>
            <pc:sldMk cId="627422325" sldId="262"/>
            <ac:spMk id="5" creationId="{3A54BD01-E223-E3E0-64BF-CB2BC63B6BAF}"/>
          </ac:spMkLst>
        </pc:spChg>
        <pc:spChg chg="add mod">
          <ac:chgData name="AVERY, Iris" userId="c9b6ed93-4288-4b04-bd80-85a5dd316cbe" providerId="ADAL" clId="{2EEE5927-71EB-409C-A627-20B52CB75AB8}" dt="2025-11-12T22:42:38.983" v="544" actId="478"/>
          <ac:spMkLst>
            <pc:docMk/>
            <pc:sldMk cId="627422325" sldId="262"/>
            <ac:spMk id="6" creationId="{38C76562-98F4-AAF8-1BF7-18DDBE0646CE}"/>
          </ac:spMkLst>
        </pc:spChg>
        <pc:picChg chg="add mod ord modCrop">
          <ac:chgData name="AVERY, Iris" userId="c9b6ed93-4288-4b04-bd80-85a5dd316cbe" providerId="ADAL" clId="{2EEE5927-71EB-409C-A627-20B52CB75AB8}" dt="2025-11-13T04:07:42.571" v="1847" actId="1076"/>
          <ac:picMkLst>
            <pc:docMk/>
            <pc:sldMk cId="627422325" sldId="262"/>
            <ac:picMk id="7" creationId="{44F1BEDC-4A9D-E2B1-69B3-4FDD48556525}"/>
          </ac:picMkLst>
        </pc:picChg>
        <pc:picChg chg="ord">
          <ac:chgData name="AVERY, Iris" userId="c9b6ed93-4288-4b04-bd80-85a5dd316cbe" providerId="ADAL" clId="{2EEE5927-71EB-409C-A627-20B52CB75AB8}" dt="2025-11-12T22:43:49.231" v="557" actId="166"/>
          <ac:picMkLst>
            <pc:docMk/>
            <pc:sldMk cId="627422325" sldId="262"/>
            <ac:picMk id="9" creationId="{EAF74847-788C-B268-9ECE-14952D0CC17B}"/>
          </ac:picMkLst>
        </pc:picChg>
      </pc:sldChg>
      <pc:sldChg chg="addSp delSp modSp new mod setBg">
        <pc:chgData name="AVERY, Iris" userId="c9b6ed93-4288-4b04-bd80-85a5dd316cbe" providerId="ADAL" clId="{2EEE5927-71EB-409C-A627-20B52CB75AB8}" dt="2025-11-13T00:13:11.381" v="1340" actId="478"/>
        <pc:sldMkLst>
          <pc:docMk/>
          <pc:sldMk cId="1120606845" sldId="263"/>
        </pc:sldMkLst>
        <pc:spChg chg="add del mod ord">
          <ac:chgData name="AVERY, Iris" userId="c9b6ed93-4288-4b04-bd80-85a5dd316cbe" providerId="ADAL" clId="{2EEE5927-71EB-409C-A627-20B52CB75AB8}" dt="2025-11-13T00:12:09.152" v="1334"/>
          <ac:spMkLst>
            <pc:docMk/>
            <pc:sldMk cId="1120606845" sldId="263"/>
            <ac:spMk id="2" creationId="{301DD52D-698E-E004-1D20-09F32B5B08D0}"/>
          </ac:spMkLst>
        </pc:spChg>
        <pc:spChg chg="add del mod">
          <ac:chgData name="AVERY, Iris" userId="c9b6ed93-4288-4b04-bd80-85a5dd316cbe" providerId="ADAL" clId="{2EEE5927-71EB-409C-A627-20B52CB75AB8}" dt="2025-11-12T23:33:22.619" v="1260"/>
          <ac:spMkLst>
            <pc:docMk/>
            <pc:sldMk cId="1120606845" sldId="263"/>
            <ac:spMk id="3" creationId="{3BD2AD1E-132B-B688-784D-E3F9ECFFECBF}"/>
          </ac:spMkLst>
        </pc:spChg>
        <pc:spChg chg="add del">
          <ac:chgData name="AVERY, Iris" userId="c9b6ed93-4288-4b04-bd80-85a5dd316cbe" providerId="ADAL" clId="{2EEE5927-71EB-409C-A627-20B52CB75AB8}" dt="2025-11-13T00:13:11.381" v="1340" actId="478"/>
          <ac:spMkLst>
            <pc:docMk/>
            <pc:sldMk cId="1120606845" sldId="263"/>
            <ac:spMk id="4" creationId="{97B99E47-D86B-BCA7-04F8-EEFD9B916015}"/>
          </ac:spMkLst>
        </pc:spChg>
        <pc:spChg chg="add del">
          <ac:chgData name="AVERY, Iris" userId="c9b6ed93-4288-4b04-bd80-85a5dd316cbe" providerId="ADAL" clId="{2EEE5927-71EB-409C-A627-20B52CB75AB8}" dt="2025-11-12T23:35:25.888" v="1280" actId="26606"/>
          <ac:spMkLst>
            <pc:docMk/>
            <pc:sldMk cId="1120606845" sldId="263"/>
            <ac:spMk id="2057" creationId="{04812C46-200A-4DEB-A05E-3ED6C68C2387}"/>
          </ac:spMkLst>
        </pc:spChg>
        <pc:spChg chg="add del">
          <ac:chgData name="AVERY, Iris" userId="c9b6ed93-4288-4b04-bd80-85a5dd316cbe" providerId="ADAL" clId="{2EEE5927-71EB-409C-A627-20B52CB75AB8}" dt="2025-11-12T23:35:25.888" v="1280" actId="26606"/>
          <ac:spMkLst>
            <pc:docMk/>
            <pc:sldMk cId="1120606845" sldId="263"/>
            <ac:spMk id="2059" creationId="{D1EA859B-E555-4109-94F3-6700E046E008}"/>
          </ac:spMkLst>
        </pc:spChg>
        <pc:spChg chg="add del">
          <ac:chgData name="AVERY, Iris" userId="c9b6ed93-4288-4b04-bd80-85a5dd316cbe" providerId="ADAL" clId="{2EEE5927-71EB-409C-A627-20B52CB75AB8}" dt="2025-11-12T23:35:24.919" v="1279" actId="26606"/>
          <ac:spMkLst>
            <pc:docMk/>
            <pc:sldMk cId="1120606845" sldId="263"/>
            <ac:spMk id="2064" creationId="{C0A1ED06-4733-4020-9C60-81D4D801408D}"/>
          </ac:spMkLst>
        </pc:spChg>
        <pc:spChg chg="add del">
          <ac:chgData name="AVERY, Iris" userId="c9b6ed93-4288-4b04-bd80-85a5dd316cbe" providerId="ADAL" clId="{2EEE5927-71EB-409C-A627-20B52CB75AB8}" dt="2025-11-12T23:35:24.919" v="1279" actId="26606"/>
          <ac:spMkLst>
            <pc:docMk/>
            <pc:sldMk cId="1120606845" sldId="263"/>
            <ac:spMk id="2066" creationId="{B0CA3509-3AF9-45FE-93ED-57BB5D5E8E07}"/>
          </ac:spMkLst>
        </pc:spChg>
        <pc:picChg chg="add mod">
          <ac:chgData name="AVERY, Iris" userId="c9b6ed93-4288-4b04-bd80-85a5dd316cbe" providerId="ADAL" clId="{2EEE5927-71EB-409C-A627-20B52CB75AB8}" dt="2025-11-13T00:12:25.741" v="1338" actId="14100"/>
          <ac:picMkLst>
            <pc:docMk/>
            <pc:sldMk cId="1120606845" sldId="263"/>
            <ac:picMk id="3" creationId="{A22D6BBE-2E4F-91CA-81F3-2B459436FF90}"/>
          </ac:picMkLst>
        </pc:picChg>
        <pc:picChg chg="add mod">
          <ac:chgData name="AVERY, Iris" userId="c9b6ed93-4288-4b04-bd80-85a5dd316cbe" providerId="ADAL" clId="{2EEE5927-71EB-409C-A627-20B52CB75AB8}" dt="2025-11-12T23:32:10.404" v="1224" actId="14100"/>
          <ac:picMkLst>
            <pc:docMk/>
            <pc:sldMk cId="1120606845" sldId="263"/>
            <ac:picMk id="2050" creationId="{D1E3C278-07BC-981E-8A70-5FB0C17A3A54}"/>
          </ac:picMkLst>
        </pc:picChg>
        <pc:picChg chg="add del mod">
          <ac:chgData name="AVERY, Iris" userId="c9b6ed93-4288-4b04-bd80-85a5dd316cbe" providerId="ADAL" clId="{2EEE5927-71EB-409C-A627-20B52CB75AB8}" dt="2025-11-13T00:12:09.143" v="1332" actId="478"/>
          <ac:picMkLst>
            <pc:docMk/>
            <pc:sldMk cId="1120606845" sldId="263"/>
            <ac:picMk id="2052" creationId="{A3913669-8A81-1698-1FD9-FF3C4E963C1B}"/>
          </ac:picMkLst>
        </pc:picChg>
      </pc:sldChg>
      <pc:sldChg chg="addSp delSp modSp add mod ord setBg addAnim delAnim delDesignElem">
        <pc:chgData name="AVERY, Iris" userId="c9b6ed93-4288-4b04-bd80-85a5dd316cbe" providerId="ADAL" clId="{2EEE5927-71EB-409C-A627-20B52CB75AB8}" dt="2025-11-13T00:30:38.565" v="1704" actId="20577"/>
        <pc:sldMkLst>
          <pc:docMk/>
          <pc:sldMk cId="2490811017" sldId="264"/>
        </pc:sldMkLst>
        <pc:spChg chg="del">
          <ac:chgData name="AVERY, Iris" userId="c9b6ed93-4288-4b04-bd80-85a5dd316cbe" providerId="ADAL" clId="{2EEE5927-71EB-409C-A627-20B52CB75AB8}" dt="2025-11-12T22:47:28.565" v="572" actId="478"/>
          <ac:spMkLst>
            <pc:docMk/>
            <pc:sldMk cId="2490811017" sldId="264"/>
            <ac:spMk id="2" creationId="{D06BAF88-7B15-36D9-93DA-969B67AFD4A2}"/>
          </ac:spMkLst>
        </pc:spChg>
        <pc:spChg chg="del mod">
          <ac:chgData name="AVERY, Iris" userId="c9b6ed93-4288-4b04-bd80-85a5dd316cbe" providerId="ADAL" clId="{2EEE5927-71EB-409C-A627-20B52CB75AB8}" dt="2025-11-12T22:48:02.683" v="579" actId="478"/>
          <ac:spMkLst>
            <pc:docMk/>
            <pc:sldMk cId="2490811017" sldId="264"/>
            <ac:spMk id="3" creationId="{25A9C1F8-B739-AAB2-D770-152F892BFC4C}"/>
          </ac:spMkLst>
        </pc:spChg>
        <pc:spChg chg="del">
          <ac:chgData name="AVERY, Iris" userId="c9b6ed93-4288-4b04-bd80-85a5dd316cbe" providerId="ADAL" clId="{2EEE5927-71EB-409C-A627-20B52CB75AB8}" dt="2025-11-12T22:48:58.131" v="587" actId="478"/>
          <ac:spMkLst>
            <pc:docMk/>
            <pc:sldMk cId="2490811017" sldId="264"/>
            <ac:spMk id="5" creationId="{FCBC98B3-685B-B8FA-21BF-CA5A1B5FEAB5}"/>
          </ac:spMkLst>
        </pc:spChg>
        <pc:spChg chg="add del mod">
          <ac:chgData name="AVERY, Iris" userId="c9b6ed93-4288-4b04-bd80-85a5dd316cbe" providerId="ADAL" clId="{2EEE5927-71EB-409C-A627-20B52CB75AB8}" dt="2025-11-12T22:52:45.691" v="596" actId="478"/>
          <ac:spMkLst>
            <pc:docMk/>
            <pc:sldMk cId="2490811017" sldId="264"/>
            <ac:spMk id="6" creationId="{7CEC5BB3-5850-D2B3-726A-039FECCDCCA3}"/>
          </ac:spMkLst>
        </pc:spChg>
        <pc:spChg chg="add del mod">
          <ac:chgData name="AVERY, Iris" userId="c9b6ed93-4288-4b04-bd80-85a5dd316cbe" providerId="ADAL" clId="{2EEE5927-71EB-409C-A627-20B52CB75AB8}" dt="2025-11-13T00:26:52.930" v="1572" actId="26606"/>
          <ac:spMkLst>
            <pc:docMk/>
            <pc:sldMk cId="2490811017" sldId="264"/>
            <ac:spMk id="7" creationId="{6061DC32-283B-9190-C9AC-75DCAA5EFF9F}"/>
          </ac:spMkLst>
        </pc:spChg>
        <pc:spChg chg="add mod ord">
          <ac:chgData name="AVERY, Iris" userId="c9b6ed93-4288-4b04-bd80-85a5dd316cbe" providerId="ADAL" clId="{2EEE5927-71EB-409C-A627-20B52CB75AB8}" dt="2025-11-13T00:25:42.174" v="1564" actId="26606"/>
          <ac:spMkLst>
            <pc:docMk/>
            <pc:sldMk cId="2490811017" sldId="264"/>
            <ac:spMk id="10" creationId="{26E18AFF-674A-F6D1-81CC-5AFEC2B1ADF3}"/>
          </ac:spMkLst>
        </pc:spChg>
        <pc:spChg chg="add del mod">
          <ac:chgData name="AVERY, Iris" userId="c9b6ed93-4288-4b04-bd80-85a5dd316cbe" providerId="ADAL" clId="{2EEE5927-71EB-409C-A627-20B52CB75AB8}" dt="2025-11-13T00:15:43.002" v="1347" actId="21"/>
          <ac:spMkLst>
            <pc:docMk/>
            <pc:sldMk cId="2490811017" sldId="264"/>
            <ac:spMk id="11" creationId="{6061DC32-283B-9190-C9AC-75DCAA5EFF9F}"/>
          </ac:spMkLst>
        </pc:spChg>
        <pc:spChg chg="add del mod">
          <ac:chgData name="AVERY, Iris" userId="c9b6ed93-4288-4b04-bd80-85a5dd316cbe" providerId="ADAL" clId="{2EEE5927-71EB-409C-A627-20B52CB75AB8}" dt="2025-11-12T22:55:27.005" v="610" actId="47"/>
          <ac:spMkLst>
            <pc:docMk/>
            <pc:sldMk cId="2490811017" sldId="264"/>
            <ac:spMk id="12" creationId="{7B5775F9-A608-A171-0EC2-B70D3DC75890}"/>
          </ac:spMkLst>
        </pc:spChg>
        <pc:spChg chg="del">
          <ac:chgData name="AVERY, Iris" userId="c9b6ed93-4288-4b04-bd80-85a5dd316cbe" providerId="ADAL" clId="{2EEE5927-71EB-409C-A627-20B52CB75AB8}" dt="2025-11-12T22:47:22.616" v="571"/>
          <ac:spMkLst>
            <pc:docMk/>
            <pc:sldMk cId="2490811017" sldId="264"/>
            <ac:spMk id="14" creationId="{A232F2F1-C033-7B88-250E-66C5053BE3AC}"/>
          </ac:spMkLst>
        </pc:spChg>
        <pc:spChg chg="add del mod">
          <ac:chgData name="AVERY, Iris" userId="c9b6ed93-4288-4b04-bd80-85a5dd316cbe" providerId="ADAL" clId="{2EEE5927-71EB-409C-A627-20B52CB75AB8}" dt="2025-11-12T23:07:30.002" v="900"/>
          <ac:spMkLst>
            <pc:docMk/>
            <pc:sldMk cId="2490811017" sldId="264"/>
            <ac:spMk id="15" creationId="{70890077-D6F6-5F50-AD56-5B0ADF9D363E}"/>
          </ac:spMkLst>
        </pc:spChg>
        <pc:spChg chg="del">
          <ac:chgData name="AVERY, Iris" userId="c9b6ed93-4288-4b04-bd80-85a5dd316cbe" providerId="ADAL" clId="{2EEE5927-71EB-409C-A627-20B52CB75AB8}" dt="2025-11-12T22:47:22.616" v="571"/>
          <ac:spMkLst>
            <pc:docMk/>
            <pc:sldMk cId="2490811017" sldId="264"/>
            <ac:spMk id="16" creationId="{44F45666-7091-4CE4-41F3-4C102038BC7C}"/>
          </ac:spMkLst>
        </pc:spChg>
        <pc:spChg chg="add del">
          <ac:chgData name="AVERY, Iris" userId="c9b6ed93-4288-4b04-bd80-85a5dd316cbe" providerId="ADAL" clId="{2EEE5927-71EB-409C-A627-20B52CB75AB8}" dt="2025-11-13T00:25:42.174" v="1564" actId="26606"/>
          <ac:spMkLst>
            <pc:docMk/>
            <pc:sldMk cId="2490811017" sldId="264"/>
            <ac:spMk id="29" creationId="{ECC07320-C2CA-4E29-8481-9D9E143C7788}"/>
          </ac:spMkLst>
        </pc:spChg>
        <pc:spChg chg="add del">
          <ac:chgData name="AVERY, Iris" userId="c9b6ed93-4288-4b04-bd80-85a5dd316cbe" providerId="ADAL" clId="{2EEE5927-71EB-409C-A627-20B52CB75AB8}" dt="2025-11-13T00:25:42.174" v="1564" actId="26606"/>
          <ac:spMkLst>
            <pc:docMk/>
            <pc:sldMk cId="2490811017" sldId="264"/>
            <ac:spMk id="31" creationId="{178FB36B-5BFE-42CA-BC60-1115E0D95EEC}"/>
          </ac:spMkLst>
        </pc:spChg>
        <pc:spChg chg="add del">
          <ac:chgData name="AVERY, Iris" userId="c9b6ed93-4288-4b04-bd80-85a5dd316cbe" providerId="ADAL" clId="{2EEE5927-71EB-409C-A627-20B52CB75AB8}" dt="2025-11-13T00:25:42.174" v="1564" actId="26606"/>
          <ac:spMkLst>
            <pc:docMk/>
            <pc:sldMk cId="2490811017" sldId="264"/>
            <ac:spMk id="36" creationId="{ECC07320-C2CA-4E29-8481-9D9E143C7788}"/>
          </ac:spMkLst>
        </pc:spChg>
        <pc:spChg chg="add del">
          <ac:chgData name="AVERY, Iris" userId="c9b6ed93-4288-4b04-bd80-85a5dd316cbe" providerId="ADAL" clId="{2EEE5927-71EB-409C-A627-20B52CB75AB8}" dt="2025-11-13T00:25:42.174" v="1564" actId="26606"/>
          <ac:spMkLst>
            <pc:docMk/>
            <pc:sldMk cId="2490811017" sldId="264"/>
            <ac:spMk id="38" creationId="{178FB36B-5BFE-42CA-BC60-1115E0D95EEC}"/>
          </ac:spMkLst>
        </pc:spChg>
        <pc:spChg chg="add del">
          <ac:chgData name="AVERY, Iris" userId="c9b6ed93-4288-4b04-bd80-85a5dd316cbe" providerId="ADAL" clId="{2EEE5927-71EB-409C-A627-20B52CB75AB8}" dt="2025-11-13T00:25:40.820" v="1561" actId="26606"/>
          <ac:spMkLst>
            <pc:docMk/>
            <pc:sldMk cId="2490811017" sldId="264"/>
            <ac:spMk id="43" creationId="{ECC07320-C2CA-4E29-8481-9D9E143C7788}"/>
          </ac:spMkLst>
        </pc:spChg>
        <pc:spChg chg="add del">
          <ac:chgData name="AVERY, Iris" userId="c9b6ed93-4288-4b04-bd80-85a5dd316cbe" providerId="ADAL" clId="{2EEE5927-71EB-409C-A627-20B52CB75AB8}" dt="2025-11-13T00:25:40.820" v="1561" actId="26606"/>
          <ac:spMkLst>
            <pc:docMk/>
            <pc:sldMk cId="2490811017" sldId="264"/>
            <ac:spMk id="45" creationId="{178FB36B-5BFE-42CA-BC60-1115E0D95EEC}"/>
          </ac:spMkLst>
        </pc:spChg>
        <pc:grpChg chg="add del">
          <ac:chgData name="AVERY, Iris" userId="c9b6ed93-4288-4b04-bd80-85a5dd316cbe" providerId="ADAL" clId="{2EEE5927-71EB-409C-A627-20B52CB75AB8}" dt="2025-11-12T23:05:23.158" v="889" actId="26606"/>
          <ac:grpSpMkLst>
            <pc:docMk/>
            <pc:sldMk cId="2490811017" sldId="264"/>
            <ac:grpSpMk id="18" creationId="{6258F736-B256-8039-9DC6-F4E49A5C5AD5}"/>
          </ac:grpSpMkLst>
        </pc:grpChg>
        <pc:grpChg chg="add del">
          <ac:chgData name="AVERY, Iris" userId="c9b6ed93-4288-4b04-bd80-85a5dd316cbe" providerId="ADAL" clId="{2EEE5927-71EB-409C-A627-20B52CB75AB8}" dt="2025-11-13T00:17:58.108" v="1358" actId="26606"/>
          <ac:grpSpMkLst>
            <pc:docMk/>
            <pc:sldMk cId="2490811017" sldId="264"/>
            <ac:grpSpMk id="22" creationId="{1FD67D68-9B83-C338-8342-3348D8F22347}"/>
          </ac:grpSpMkLst>
        </pc:grpChg>
        <pc:graphicFrameChg chg="add mod modGraphic">
          <ac:chgData name="AVERY, Iris" userId="c9b6ed93-4288-4b04-bd80-85a5dd316cbe" providerId="ADAL" clId="{2EEE5927-71EB-409C-A627-20B52CB75AB8}" dt="2025-11-13T00:30:38.565" v="1704" actId="20577"/>
          <ac:graphicFrameMkLst>
            <pc:docMk/>
            <pc:sldMk cId="2490811017" sldId="264"/>
            <ac:graphicFrameMk id="33" creationId="{C70745B7-0FEE-AB1B-4376-39BE97C7A275}"/>
          </ac:graphicFrameMkLst>
        </pc:graphicFrameChg>
        <pc:picChg chg="add del mod">
          <ac:chgData name="AVERY, Iris" userId="c9b6ed93-4288-4b04-bd80-85a5dd316cbe" providerId="ADAL" clId="{2EEE5927-71EB-409C-A627-20B52CB75AB8}" dt="2025-11-13T00:22:48.544" v="1362" actId="478"/>
          <ac:picMkLst>
            <pc:docMk/>
            <pc:sldMk cId="2490811017" sldId="264"/>
            <ac:picMk id="3" creationId="{30FB59B1-6C17-C9D5-8891-E2AD206EC8C3}"/>
          </ac:picMkLst>
        </pc:picChg>
        <pc:picChg chg="add mod">
          <ac:chgData name="AVERY, Iris" userId="c9b6ed93-4288-4b04-bd80-85a5dd316cbe" providerId="ADAL" clId="{2EEE5927-71EB-409C-A627-20B52CB75AB8}" dt="2025-11-13T00:25:42.174" v="1564" actId="26606"/>
          <ac:picMkLst>
            <pc:docMk/>
            <pc:sldMk cId="2490811017" sldId="264"/>
            <ac:picMk id="5" creationId="{CA8E3161-ED34-2997-3636-406A46DBE29F}"/>
          </ac:picMkLst>
        </pc:picChg>
        <pc:picChg chg="add mod">
          <ac:chgData name="AVERY, Iris" userId="c9b6ed93-4288-4b04-bd80-85a5dd316cbe" providerId="ADAL" clId="{2EEE5927-71EB-409C-A627-20B52CB75AB8}" dt="2025-11-13T00:25:54.566" v="1566"/>
          <ac:picMkLst>
            <pc:docMk/>
            <pc:sldMk cId="2490811017" sldId="264"/>
            <ac:picMk id="6" creationId="{1F25E382-E94B-7F58-621D-D9C0E3B7A10D}"/>
          </ac:picMkLst>
        </pc:picChg>
        <pc:picChg chg="del">
          <ac:chgData name="AVERY, Iris" userId="c9b6ed93-4288-4b04-bd80-85a5dd316cbe" providerId="ADAL" clId="{2EEE5927-71EB-409C-A627-20B52CB75AB8}" dt="2025-11-12T22:48:06.191" v="580" actId="478"/>
          <ac:picMkLst>
            <pc:docMk/>
            <pc:sldMk cId="2490811017" sldId="264"/>
            <ac:picMk id="7" creationId="{754E000E-096F-3BA9-90D9-ABC55E5D77C9}"/>
          </ac:picMkLst>
        </pc:picChg>
        <pc:picChg chg="add mod">
          <ac:chgData name="AVERY, Iris" userId="c9b6ed93-4288-4b04-bd80-85a5dd316cbe" providerId="ADAL" clId="{2EEE5927-71EB-409C-A627-20B52CB75AB8}" dt="2025-11-13T00:27:01.366" v="1573" actId="1076"/>
          <ac:picMkLst>
            <pc:docMk/>
            <pc:sldMk cId="2490811017" sldId="264"/>
            <ac:picMk id="8" creationId="{940F64AA-D7FE-9D5F-19E5-CBF3A7FCF008}"/>
          </ac:picMkLst>
        </pc:picChg>
        <pc:picChg chg="del">
          <ac:chgData name="AVERY, Iris" userId="c9b6ed93-4288-4b04-bd80-85a5dd316cbe" providerId="ADAL" clId="{2EEE5927-71EB-409C-A627-20B52CB75AB8}" dt="2025-11-12T22:48:13.153" v="581" actId="478"/>
          <ac:picMkLst>
            <pc:docMk/>
            <pc:sldMk cId="2490811017" sldId="264"/>
            <ac:picMk id="9" creationId="{397113FD-234F-D39C-B922-B3BFCC20757E}"/>
          </ac:picMkLst>
        </pc:picChg>
        <pc:picChg chg="add del mod">
          <ac:chgData name="AVERY, Iris" userId="c9b6ed93-4288-4b04-bd80-85a5dd316cbe" providerId="ADAL" clId="{2EEE5927-71EB-409C-A627-20B52CB75AB8}" dt="2025-11-13T00:15:22.191" v="1344" actId="21"/>
          <ac:picMkLst>
            <pc:docMk/>
            <pc:sldMk cId="2490811017" sldId="264"/>
            <ac:picMk id="13" creationId="{940F64AA-D7FE-9D5F-19E5-CBF3A7FCF008}"/>
          </ac:picMkLst>
        </pc:picChg>
        <pc:picChg chg="add del mod">
          <ac:chgData name="AVERY, Iris" userId="c9b6ed93-4288-4b04-bd80-85a5dd316cbe" providerId="ADAL" clId="{2EEE5927-71EB-409C-A627-20B52CB75AB8}" dt="2025-11-13T00:15:04.437" v="1342" actId="21"/>
          <ac:picMkLst>
            <pc:docMk/>
            <pc:sldMk cId="2490811017" sldId="264"/>
            <ac:picMk id="17" creationId="{1F25E382-E94B-7F58-621D-D9C0E3B7A10D}"/>
          </ac:picMkLst>
        </pc:picChg>
      </pc:sldChg>
      <pc:sldChg chg="delSp add del setBg delDesignElem">
        <pc:chgData name="AVERY, Iris" userId="c9b6ed93-4288-4b04-bd80-85a5dd316cbe" providerId="ADAL" clId="{2EEE5927-71EB-409C-A627-20B52CB75AB8}" dt="2025-11-13T03:03:56.154" v="1719" actId="47"/>
        <pc:sldMkLst>
          <pc:docMk/>
          <pc:sldMk cId="1839830883" sldId="265"/>
        </pc:sldMkLst>
        <pc:spChg chg="del">
          <ac:chgData name="AVERY, Iris" userId="c9b6ed93-4288-4b04-bd80-85a5dd316cbe" providerId="ADAL" clId="{2EEE5927-71EB-409C-A627-20B52CB75AB8}" dt="2025-11-13T03:03:48.843" v="1718"/>
          <ac:spMkLst>
            <pc:docMk/>
            <pc:sldMk cId="1839830883" sldId="265"/>
            <ac:spMk id="11" creationId="{C5507FED-DEF8-97DF-A72E-DFEE3C3C5E4B}"/>
          </ac:spMkLst>
        </pc:spChg>
        <pc:spChg chg="del">
          <ac:chgData name="AVERY, Iris" userId="c9b6ed93-4288-4b04-bd80-85a5dd316cbe" providerId="ADAL" clId="{2EEE5927-71EB-409C-A627-20B52CB75AB8}" dt="2025-11-13T03:03:48.843" v="1718"/>
          <ac:spMkLst>
            <pc:docMk/>
            <pc:sldMk cId="1839830883" sldId="265"/>
            <ac:spMk id="12" creationId="{E587FAFE-B851-64B9-1E9D-367DBF4513DE}"/>
          </ac:spMkLst>
        </pc:spChg>
      </pc:sldChg>
      <pc:sldChg chg="addSp delSp modSp new del mod">
        <pc:chgData name="AVERY, Iris" userId="c9b6ed93-4288-4b04-bd80-85a5dd316cbe" providerId="ADAL" clId="{2EEE5927-71EB-409C-A627-20B52CB75AB8}" dt="2025-11-12T23:43:44.197" v="1289" actId="47"/>
        <pc:sldMkLst>
          <pc:docMk/>
          <pc:sldMk cId="3847572441" sldId="265"/>
        </pc:sldMkLst>
        <pc:spChg chg="del">
          <ac:chgData name="AVERY, Iris" userId="c9b6ed93-4288-4b04-bd80-85a5dd316cbe" providerId="ADAL" clId="{2EEE5927-71EB-409C-A627-20B52CB75AB8}" dt="2025-11-12T23:41:24.757" v="1284" actId="478"/>
          <ac:spMkLst>
            <pc:docMk/>
            <pc:sldMk cId="3847572441" sldId="265"/>
            <ac:spMk id="2" creationId="{BABF9762-DE36-F50F-46F4-FA5D892A2D78}"/>
          </ac:spMkLst>
        </pc:spChg>
        <pc:spChg chg="del mod">
          <ac:chgData name="AVERY, Iris" userId="c9b6ed93-4288-4b04-bd80-85a5dd316cbe" providerId="ADAL" clId="{2EEE5927-71EB-409C-A627-20B52CB75AB8}" dt="2025-11-12T23:41:37.091" v="1287" actId="34307"/>
          <ac:spMkLst>
            <pc:docMk/>
            <pc:sldMk cId="3847572441" sldId="265"/>
            <ac:spMk id="3" creationId="{23650A28-723F-C437-F76A-50FA4589CCCF}"/>
          </ac:spMkLst>
        </pc:spChg>
        <pc:graphicFrameChg chg="add mod">
          <ac:chgData name="AVERY, Iris" userId="c9b6ed93-4288-4b04-bd80-85a5dd316cbe" providerId="ADAL" clId="{2EEE5927-71EB-409C-A627-20B52CB75AB8}" dt="2025-11-12T23:41:36.060" v="1286" actId="1076"/>
          <ac:graphicFrameMkLst>
            <pc:docMk/>
            <pc:sldMk cId="3847572441" sldId="265"/>
            <ac:graphicFrameMk id="4" creationId="{DE083522-565A-942E-AACF-33AE75B787EB}"/>
          </ac:graphicFrameMkLst>
        </pc:graphicFrameChg>
        <pc:picChg chg="add mod ord">
          <ac:chgData name="AVERY, Iris" userId="c9b6ed93-4288-4b04-bd80-85a5dd316cbe" providerId="ADAL" clId="{2EEE5927-71EB-409C-A627-20B52CB75AB8}" dt="2025-11-12T23:41:37.091" v="1287" actId="34307"/>
          <ac:picMkLst>
            <pc:docMk/>
            <pc:sldMk cId="3847572441" sldId="265"/>
            <ac:picMk id="5" creationId="{40416131-1571-29BB-F1E9-496FECBF2C9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33C9EB-75A2-40F3-A22B-400FE45244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799EF1-069F-4603-8999-C48584799EBA}">
      <dgm:prSet/>
      <dgm:spPr/>
      <dgm:t>
        <a:bodyPr/>
        <a:lstStyle/>
        <a:p>
          <a:r>
            <a:rPr lang="en-US" b="1" dirty="0"/>
            <a:t>DCPIP Solution </a:t>
          </a:r>
          <a:br>
            <a:rPr lang="en-US" b="1" dirty="0"/>
          </a:br>
          <a:endParaRPr lang="en-US" dirty="0"/>
        </a:p>
      </dgm:t>
    </dgm:pt>
    <dgm:pt modelId="{4DE77C38-8A87-446C-8B40-1FC973C91FCF}" type="parTrans" cxnId="{A55CA4EE-DC59-4CF2-BB6C-0203EA733143}">
      <dgm:prSet/>
      <dgm:spPr/>
      <dgm:t>
        <a:bodyPr/>
        <a:lstStyle/>
        <a:p>
          <a:endParaRPr lang="en-US"/>
        </a:p>
      </dgm:t>
    </dgm:pt>
    <dgm:pt modelId="{39251CBD-A681-422A-84DC-0FF5C9B27101}" type="sibTrans" cxnId="{A55CA4EE-DC59-4CF2-BB6C-0203EA733143}">
      <dgm:prSet/>
      <dgm:spPr/>
      <dgm:t>
        <a:bodyPr/>
        <a:lstStyle/>
        <a:p>
          <a:endParaRPr lang="en-US"/>
        </a:p>
      </dgm:t>
    </dgm:pt>
    <dgm:pt modelId="{E93B1604-46E6-40C7-A4D9-912CDD85E6C3}">
      <dgm:prSet/>
      <dgm:spPr/>
      <dgm:t>
        <a:bodyPr/>
        <a:lstStyle/>
        <a:p>
          <a:r>
            <a:rPr lang="en-US" b="1" dirty="0"/>
            <a:t>Buffer Solution: </a:t>
          </a:r>
          <a:br>
            <a:rPr lang="en-US" b="1" dirty="0"/>
          </a:br>
          <a:r>
            <a:rPr lang="en-US" b="1" dirty="0"/>
            <a:t> </a:t>
          </a:r>
          <a:r>
            <a:rPr lang="en-AU" b="1" dirty="0"/>
            <a:t>Dipotassium phosphate and                           Monopotassium phosphate</a:t>
          </a:r>
          <a:endParaRPr lang="en-US" dirty="0"/>
        </a:p>
      </dgm:t>
    </dgm:pt>
    <dgm:pt modelId="{F272F39D-65EF-4354-AA89-29F0F32EE400}" type="parTrans" cxnId="{9D4D86F2-8159-4F15-B924-C0A002D3ACF3}">
      <dgm:prSet/>
      <dgm:spPr/>
      <dgm:t>
        <a:bodyPr/>
        <a:lstStyle/>
        <a:p>
          <a:endParaRPr lang="en-US"/>
        </a:p>
      </dgm:t>
    </dgm:pt>
    <dgm:pt modelId="{F18DE887-D206-42AA-B0FD-5DFC6497807A}" type="sibTrans" cxnId="{9D4D86F2-8159-4F15-B924-C0A002D3ACF3}">
      <dgm:prSet/>
      <dgm:spPr/>
      <dgm:t>
        <a:bodyPr/>
        <a:lstStyle/>
        <a:p>
          <a:endParaRPr lang="en-US"/>
        </a:p>
      </dgm:t>
    </dgm:pt>
    <dgm:pt modelId="{B811B288-52C4-4007-A79E-176537AB2809}">
      <dgm:prSet/>
      <dgm:spPr/>
      <dgm:t>
        <a:bodyPr/>
        <a:lstStyle/>
        <a:p>
          <a:r>
            <a:rPr lang="en-US" b="1" dirty="0" err="1"/>
            <a:t>Curvettes</a:t>
          </a:r>
          <a:r>
            <a:rPr lang="en-US" b="1" dirty="0"/>
            <a:t> with lids</a:t>
          </a:r>
          <a:endParaRPr lang="en-US" dirty="0"/>
        </a:p>
      </dgm:t>
    </dgm:pt>
    <dgm:pt modelId="{14DC9705-1CDB-4A50-BF40-4AF309D3B212}" type="parTrans" cxnId="{879C6732-0327-49B8-A04B-029E38D9ED8D}">
      <dgm:prSet/>
      <dgm:spPr/>
      <dgm:t>
        <a:bodyPr/>
        <a:lstStyle/>
        <a:p>
          <a:endParaRPr lang="en-US"/>
        </a:p>
      </dgm:t>
    </dgm:pt>
    <dgm:pt modelId="{988EDD1B-7EE2-4B3A-A55E-BFA496741C6F}" type="sibTrans" cxnId="{879C6732-0327-49B8-A04B-029E38D9ED8D}">
      <dgm:prSet/>
      <dgm:spPr/>
      <dgm:t>
        <a:bodyPr/>
        <a:lstStyle/>
        <a:p>
          <a:endParaRPr lang="en-US"/>
        </a:p>
      </dgm:t>
    </dgm:pt>
    <dgm:pt modelId="{1E45DEC4-55FF-4CE4-9258-A9483DD295F0}">
      <dgm:prSet/>
      <dgm:spPr/>
      <dgm:t>
        <a:bodyPr/>
        <a:lstStyle/>
        <a:p>
          <a:r>
            <a:rPr lang="en-US" b="1"/>
            <a:t>Lamps</a:t>
          </a:r>
          <a:endParaRPr lang="en-US"/>
        </a:p>
      </dgm:t>
    </dgm:pt>
    <dgm:pt modelId="{A25B6EB7-22E5-4F60-990B-907242D2F15A}" type="parTrans" cxnId="{C927753F-8A80-4D0F-85C8-390F442356E1}">
      <dgm:prSet/>
      <dgm:spPr/>
      <dgm:t>
        <a:bodyPr/>
        <a:lstStyle/>
        <a:p>
          <a:endParaRPr lang="en-US"/>
        </a:p>
      </dgm:t>
    </dgm:pt>
    <dgm:pt modelId="{1791592B-37DD-49B6-9A44-78487A71F2DB}" type="sibTrans" cxnId="{C927753F-8A80-4D0F-85C8-390F442356E1}">
      <dgm:prSet/>
      <dgm:spPr/>
      <dgm:t>
        <a:bodyPr/>
        <a:lstStyle/>
        <a:p>
          <a:endParaRPr lang="en-US"/>
        </a:p>
      </dgm:t>
    </dgm:pt>
    <dgm:pt modelId="{E1C8DA6F-5A48-494A-8736-0065DE89FC9D}">
      <dgm:prSet/>
      <dgm:spPr/>
      <dgm:t>
        <a:bodyPr/>
        <a:lstStyle/>
        <a:p>
          <a:r>
            <a:rPr lang="en-US" b="1" dirty="0"/>
            <a:t>Spinach or geranium leaves</a:t>
          </a:r>
          <a:endParaRPr lang="en-US" dirty="0"/>
        </a:p>
      </dgm:t>
    </dgm:pt>
    <dgm:pt modelId="{977EBAD4-B7DE-4AE4-92E9-B2ADEB0C6E14}" type="parTrans" cxnId="{B2EB8460-3F22-4414-B4C5-4DE43A725D8D}">
      <dgm:prSet/>
      <dgm:spPr/>
      <dgm:t>
        <a:bodyPr/>
        <a:lstStyle/>
        <a:p>
          <a:endParaRPr lang="en-AU"/>
        </a:p>
      </dgm:t>
    </dgm:pt>
    <dgm:pt modelId="{B7A716EA-DF97-452A-88FC-E4E1F343735A}" type="sibTrans" cxnId="{B2EB8460-3F22-4414-B4C5-4DE43A725D8D}">
      <dgm:prSet/>
      <dgm:spPr/>
      <dgm:t>
        <a:bodyPr/>
        <a:lstStyle/>
        <a:p>
          <a:endParaRPr lang="en-AU"/>
        </a:p>
      </dgm:t>
    </dgm:pt>
    <dgm:pt modelId="{E18CA3DB-CB2D-4025-AC1F-D466E0864F85}" type="pres">
      <dgm:prSet presAssocID="{9233C9EB-75A2-40F3-A22B-400FE45244B2}" presName="linear" presStyleCnt="0">
        <dgm:presLayoutVars>
          <dgm:animLvl val="lvl"/>
          <dgm:resizeHandles val="exact"/>
        </dgm:presLayoutVars>
      </dgm:prSet>
      <dgm:spPr/>
    </dgm:pt>
    <dgm:pt modelId="{DDE75EEA-EB7B-4045-8F36-921F521A2751}" type="pres">
      <dgm:prSet presAssocID="{64799EF1-069F-4603-8999-C48584799EBA}" presName="parentText" presStyleLbl="node1" presStyleIdx="0" presStyleCnt="5" custScaleY="40863">
        <dgm:presLayoutVars>
          <dgm:chMax val="0"/>
          <dgm:bulletEnabled val="1"/>
        </dgm:presLayoutVars>
      </dgm:prSet>
      <dgm:spPr/>
    </dgm:pt>
    <dgm:pt modelId="{7B4C0434-546A-43B3-AC7F-DC9410C18124}" type="pres">
      <dgm:prSet presAssocID="{39251CBD-A681-422A-84DC-0FF5C9B27101}" presName="spacer" presStyleCnt="0"/>
      <dgm:spPr/>
    </dgm:pt>
    <dgm:pt modelId="{9C1E22B7-3933-4390-8E3B-9430B8521F6F}" type="pres">
      <dgm:prSet presAssocID="{E93B1604-46E6-40C7-A4D9-912CDD85E6C3}" presName="parentText" presStyleLbl="node1" presStyleIdx="1" presStyleCnt="5" custScaleY="80284">
        <dgm:presLayoutVars>
          <dgm:chMax val="0"/>
          <dgm:bulletEnabled val="1"/>
        </dgm:presLayoutVars>
      </dgm:prSet>
      <dgm:spPr/>
    </dgm:pt>
    <dgm:pt modelId="{494BA9C7-FE41-4F34-9280-A31B08A0F0D8}" type="pres">
      <dgm:prSet presAssocID="{F18DE887-D206-42AA-B0FD-5DFC6497807A}" presName="spacer" presStyleCnt="0"/>
      <dgm:spPr/>
    </dgm:pt>
    <dgm:pt modelId="{8BAE5EA7-35D6-4498-9094-3A477C804EC2}" type="pres">
      <dgm:prSet presAssocID="{B811B288-52C4-4007-A79E-176537AB2809}" presName="parentText" presStyleLbl="node1" presStyleIdx="2" presStyleCnt="5" custScaleY="38271">
        <dgm:presLayoutVars>
          <dgm:chMax val="0"/>
          <dgm:bulletEnabled val="1"/>
        </dgm:presLayoutVars>
      </dgm:prSet>
      <dgm:spPr/>
    </dgm:pt>
    <dgm:pt modelId="{B6CF25C1-024B-4704-BD4E-C509F513E979}" type="pres">
      <dgm:prSet presAssocID="{988EDD1B-7EE2-4B3A-A55E-BFA496741C6F}" presName="spacer" presStyleCnt="0"/>
      <dgm:spPr/>
    </dgm:pt>
    <dgm:pt modelId="{D7AA224A-517E-4C77-A0BC-3B4AC41A7EC5}" type="pres">
      <dgm:prSet presAssocID="{E1C8DA6F-5A48-494A-8736-0065DE89FC9D}" presName="parentText" presStyleLbl="node1" presStyleIdx="3" presStyleCnt="5" custScaleY="43890">
        <dgm:presLayoutVars>
          <dgm:chMax val="0"/>
          <dgm:bulletEnabled val="1"/>
        </dgm:presLayoutVars>
      </dgm:prSet>
      <dgm:spPr/>
    </dgm:pt>
    <dgm:pt modelId="{C9CD5727-D4D8-4BB8-9D6E-C18FB78BE0CD}" type="pres">
      <dgm:prSet presAssocID="{B7A716EA-DF97-452A-88FC-E4E1F343735A}" presName="spacer" presStyleCnt="0"/>
      <dgm:spPr/>
    </dgm:pt>
    <dgm:pt modelId="{AF279D38-97F6-49F1-8D96-446649708389}" type="pres">
      <dgm:prSet presAssocID="{1E45DEC4-55FF-4CE4-9258-A9483DD295F0}" presName="parentText" presStyleLbl="node1" presStyleIdx="4" presStyleCnt="5" custScaleY="34167">
        <dgm:presLayoutVars>
          <dgm:chMax val="0"/>
          <dgm:bulletEnabled val="1"/>
        </dgm:presLayoutVars>
      </dgm:prSet>
      <dgm:spPr/>
    </dgm:pt>
  </dgm:ptLst>
  <dgm:cxnLst>
    <dgm:cxn modelId="{8A3F4919-0A2C-4226-AE83-2A0532E56A45}" type="presOf" srcId="{E1C8DA6F-5A48-494A-8736-0065DE89FC9D}" destId="{D7AA224A-517E-4C77-A0BC-3B4AC41A7EC5}" srcOrd="0" destOrd="0" presId="urn:microsoft.com/office/officeart/2005/8/layout/vList2"/>
    <dgm:cxn modelId="{9E5BAF24-A26F-437A-814E-D23C9B52D333}" type="presOf" srcId="{1E45DEC4-55FF-4CE4-9258-A9483DD295F0}" destId="{AF279D38-97F6-49F1-8D96-446649708389}" srcOrd="0" destOrd="0" presId="urn:microsoft.com/office/officeart/2005/8/layout/vList2"/>
    <dgm:cxn modelId="{879C6732-0327-49B8-A04B-029E38D9ED8D}" srcId="{9233C9EB-75A2-40F3-A22B-400FE45244B2}" destId="{B811B288-52C4-4007-A79E-176537AB2809}" srcOrd="2" destOrd="0" parTransId="{14DC9705-1CDB-4A50-BF40-4AF309D3B212}" sibTransId="{988EDD1B-7EE2-4B3A-A55E-BFA496741C6F}"/>
    <dgm:cxn modelId="{9F3CA233-ABC1-4D1E-955F-2338C5B9742B}" type="presOf" srcId="{9233C9EB-75A2-40F3-A22B-400FE45244B2}" destId="{E18CA3DB-CB2D-4025-AC1F-D466E0864F85}" srcOrd="0" destOrd="0" presId="urn:microsoft.com/office/officeart/2005/8/layout/vList2"/>
    <dgm:cxn modelId="{C927753F-8A80-4D0F-85C8-390F442356E1}" srcId="{9233C9EB-75A2-40F3-A22B-400FE45244B2}" destId="{1E45DEC4-55FF-4CE4-9258-A9483DD295F0}" srcOrd="4" destOrd="0" parTransId="{A25B6EB7-22E5-4F60-990B-907242D2F15A}" sibTransId="{1791592B-37DD-49B6-9A44-78487A71F2DB}"/>
    <dgm:cxn modelId="{B2EB8460-3F22-4414-B4C5-4DE43A725D8D}" srcId="{9233C9EB-75A2-40F3-A22B-400FE45244B2}" destId="{E1C8DA6F-5A48-494A-8736-0065DE89FC9D}" srcOrd="3" destOrd="0" parTransId="{977EBAD4-B7DE-4AE4-92E9-B2ADEB0C6E14}" sibTransId="{B7A716EA-DF97-452A-88FC-E4E1F343735A}"/>
    <dgm:cxn modelId="{B14DA147-7DBE-432D-AD4E-1CD0F8F80FE5}" type="presOf" srcId="{E93B1604-46E6-40C7-A4D9-912CDD85E6C3}" destId="{9C1E22B7-3933-4390-8E3B-9430B8521F6F}" srcOrd="0" destOrd="0" presId="urn:microsoft.com/office/officeart/2005/8/layout/vList2"/>
    <dgm:cxn modelId="{891AA892-9E6A-4082-871A-C314F754CAE8}" type="presOf" srcId="{B811B288-52C4-4007-A79E-176537AB2809}" destId="{8BAE5EA7-35D6-4498-9094-3A477C804EC2}" srcOrd="0" destOrd="0" presId="urn:microsoft.com/office/officeart/2005/8/layout/vList2"/>
    <dgm:cxn modelId="{2C3C14C7-E99F-4609-B377-8DA6E762A8A9}" type="presOf" srcId="{64799EF1-069F-4603-8999-C48584799EBA}" destId="{DDE75EEA-EB7B-4045-8F36-921F521A2751}" srcOrd="0" destOrd="0" presId="urn:microsoft.com/office/officeart/2005/8/layout/vList2"/>
    <dgm:cxn modelId="{A55CA4EE-DC59-4CF2-BB6C-0203EA733143}" srcId="{9233C9EB-75A2-40F3-A22B-400FE45244B2}" destId="{64799EF1-069F-4603-8999-C48584799EBA}" srcOrd="0" destOrd="0" parTransId="{4DE77C38-8A87-446C-8B40-1FC973C91FCF}" sibTransId="{39251CBD-A681-422A-84DC-0FF5C9B27101}"/>
    <dgm:cxn modelId="{9D4D86F2-8159-4F15-B924-C0A002D3ACF3}" srcId="{9233C9EB-75A2-40F3-A22B-400FE45244B2}" destId="{E93B1604-46E6-40C7-A4D9-912CDD85E6C3}" srcOrd="1" destOrd="0" parTransId="{F272F39D-65EF-4354-AA89-29F0F32EE400}" sibTransId="{F18DE887-D206-42AA-B0FD-5DFC6497807A}"/>
    <dgm:cxn modelId="{B6E45CC9-ACA0-460E-AF53-6D2B47F9E693}" type="presParOf" srcId="{E18CA3DB-CB2D-4025-AC1F-D466E0864F85}" destId="{DDE75EEA-EB7B-4045-8F36-921F521A2751}" srcOrd="0" destOrd="0" presId="urn:microsoft.com/office/officeart/2005/8/layout/vList2"/>
    <dgm:cxn modelId="{749399D2-D330-4782-AEB0-EE5204BE08EA}" type="presParOf" srcId="{E18CA3DB-CB2D-4025-AC1F-D466E0864F85}" destId="{7B4C0434-546A-43B3-AC7F-DC9410C18124}" srcOrd="1" destOrd="0" presId="urn:microsoft.com/office/officeart/2005/8/layout/vList2"/>
    <dgm:cxn modelId="{6B75A05F-C21C-4D6D-B230-F96DCBD8E602}" type="presParOf" srcId="{E18CA3DB-CB2D-4025-AC1F-D466E0864F85}" destId="{9C1E22B7-3933-4390-8E3B-9430B8521F6F}" srcOrd="2" destOrd="0" presId="urn:microsoft.com/office/officeart/2005/8/layout/vList2"/>
    <dgm:cxn modelId="{557CB297-2DCB-4F9C-9465-8771FB8B428A}" type="presParOf" srcId="{E18CA3DB-CB2D-4025-AC1F-D466E0864F85}" destId="{494BA9C7-FE41-4F34-9280-A31B08A0F0D8}" srcOrd="3" destOrd="0" presId="urn:microsoft.com/office/officeart/2005/8/layout/vList2"/>
    <dgm:cxn modelId="{E95B0167-AE02-45C8-A192-BEF3519A4AD9}" type="presParOf" srcId="{E18CA3DB-CB2D-4025-AC1F-D466E0864F85}" destId="{8BAE5EA7-35D6-4498-9094-3A477C804EC2}" srcOrd="4" destOrd="0" presId="urn:microsoft.com/office/officeart/2005/8/layout/vList2"/>
    <dgm:cxn modelId="{E9C0B08C-FCCD-4D14-8CCC-B65D7C0E04C6}" type="presParOf" srcId="{E18CA3DB-CB2D-4025-AC1F-D466E0864F85}" destId="{B6CF25C1-024B-4704-BD4E-C509F513E979}" srcOrd="5" destOrd="0" presId="urn:microsoft.com/office/officeart/2005/8/layout/vList2"/>
    <dgm:cxn modelId="{BD4B9503-6B4C-4DC1-81F0-56359D27F66C}" type="presParOf" srcId="{E18CA3DB-CB2D-4025-AC1F-D466E0864F85}" destId="{D7AA224A-517E-4C77-A0BC-3B4AC41A7EC5}" srcOrd="6" destOrd="0" presId="urn:microsoft.com/office/officeart/2005/8/layout/vList2"/>
    <dgm:cxn modelId="{6C7D292E-92C2-4780-A9E1-6F8595EBFF78}" type="presParOf" srcId="{E18CA3DB-CB2D-4025-AC1F-D466E0864F85}" destId="{C9CD5727-D4D8-4BB8-9D6E-C18FB78BE0CD}" srcOrd="7" destOrd="0" presId="urn:microsoft.com/office/officeart/2005/8/layout/vList2"/>
    <dgm:cxn modelId="{207D7913-8CC7-4695-8371-6E3CB292EBDC}" type="presParOf" srcId="{E18CA3DB-CB2D-4025-AC1F-D466E0864F85}" destId="{AF279D38-97F6-49F1-8D96-44664970838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75EEA-EB7B-4045-8F36-921F521A2751}">
      <dsp:nvSpPr>
        <dsp:cNvPr id="0" name=""/>
        <dsp:cNvSpPr/>
      </dsp:nvSpPr>
      <dsp:spPr>
        <a:xfrm>
          <a:off x="0" y="208083"/>
          <a:ext cx="3842939" cy="4800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DCPIP Solution </a:t>
          </a:r>
          <a:br>
            <a:rPr lang="en-US" sz="1200" b="1" kern="1200" dirty="0"/>
          </a:br>
          <a:endParaRPr lang="en-US" sz="1200" kern="1200" dirty="0"/>
        </a:p>
      </dsp:txBody>
      <dsp:txXfrm>
        <a:off x="23434" y="231517"/>
        <a:ext cx="3796071" cy="433171"/>
      </dsp:txXfrm>
    </dsp:sp>
    <dsp:sp modelId="{9C1E22B7-3933-4390-8E3B-9430B8521F6F}">
      <dsp:nvSpPr>
        <dsp:cNvPr id="0" name=""/>
        <dsp:cNvSpPr/>
      </dsp:nvSpPr>
      <dsp:spPr>
        <a:xfrm>
          <a:off x="0" y="748602"/>
          <a:ext cx="3842939" cy="9431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Buffer Solution: </a:t>
          </a:r>
          <a:br>
            <a:rPr lang="en-US" sz="1200" b="1" kern="1200" dirty="0"/>
          </a:br>
          <a:r>
            <a:rPr lang="en-US" sz="1200" b="1" kern="1200" dirty="0"/>
            <a:t> </a:t>
          </a:r>
          <a:r>
            <a:rPr lang="en-AU" sz="1200" b="1" kern="1200" dirty="0"/>
            <a:t>Dipotassium phosphate and                           Monopotassium phosphate</a:t>
          </a:r>
          <a:endParaRPr lang="en-US" sz="1200" kern="1200" dirty="0"/>
        </a:p>
      </dsp:txBody>
      <dsp:txXfrm>
        <a:off x="46040" y="794642"/>
        <a:ext cx="3750859" cy="851058"/>
      </dsp:txXfrm>
    </dsp:sp>
    <dsp:sp modelId="{8BAE5EA7-35D6-4498-9094-3A477C804EC2}">
      <dsp:nvSpPr>
        <dsp:cNvPr id="0" name=""/>
        <dsp:cNvSpPr/>
      </dsp:nvSpPr>
      <dsp:spPr>
        <a:xfrm>
          <a:off x="0" y="1752221"/>
          <a:ext cx="3842939" cy="4495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Curvettes</a:t>
          </a:r>
          <a:r>
            <a:rPr lang="en-US" sz="1200" b="1" kern="1200" dirty="0"/>
            <a:t> with lids</a:t>
          </a:r>
          <a:endParaRPr lang="en-US" sz="1200" kern="1200" dirty="0"/>
        </a:p>
      </dsp:txBody>
      <dsp:txXfrm>
        <a:off x="21947" y="1774168"/>
        <a:ext cx="3799045" cy="405695"/>
      </dsp:txXfrm>
    </dsp:sp>
    <dsp:sp modelId="{D7AA224A-517E-4C77-A0BC-3B4AC41A7EC5}">
      <dsp:nvSpPr>
        <dsp:cNvPr id="0" name=""/>
        <dsp:cNvSpPr/>
      </dsp:nvSpPr>
      <dsp:spPr>
        <a:xfrm>
          <a:off x="0" y="2262291"/>
          <a:ext cx="3842939" cy="515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Spinach or geranium leaves</a:t>
          </a:r>
          <a:endParaRPr lang="en-US" sz="1200" kern="1200" dirty="0"/>
        </a:p>
      </dsp:txBody>
      <dsp:txXfrm>
        <a:off x="25169" y="2287460"/>
        <a:ext cx="3792601" cy="465261"/>
      </dsp:txXfrm>
    </dsp:sp>
    <dsp:sp modelId="{AF279D38-97F6-49F1-8D96-446649708389}">
      <dsp:nvSpPr>
        <dsp:cNvPr id="0" name=""/>
        <dsp:cNvSpPr/>
      </dsp:nvSpPr>
      <dsp:spPr>
        <a:xfrm>
          <a:off x="0" y="2838370"/>
          <a:ext cx="3842939" cy="4013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Lamps</a:t>
          </a:r>
          <a:endParaRPr lang="en-US" sz="1200" kern="1200"/>
        </a:p>
      </dsp:txBody>
      <dsp:txXfrm>
        <a:off x="19594" y="2857964"/>
        <a:ext cx="3803751" cy="362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040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254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52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57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888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75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75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014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544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405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3110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70660D-9B07-4709-A6C1-77DFB314085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D1E6E-1D58-48BD-94D6-FBCFD78333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627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rigamiorganelles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alwynhs-my.sharepoint.com/personal/ima_balwynhs_vic_edu_au/Documents/Desktop/LABCON/Info%20Doc/lightsabers.pptx?web=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alwynhs-my.sharepoint.com/personal/ima_balwynhs_vic_edu_au/Documents/Desktop/LABCON/Info%20Doc/steam%20grass%20heads.pptx?web=1" TargetMode="External"/><Relationship Id="rId5" Type="http://schemas.openxmlformats.org/officeDocument/2006/relationships/hyperlink" Target="https://balwynhs-my.sharepoint.com/personal/ima_balwynhs_vic_edu_au/Documents/Desktop/LABCON/Info%20Doc/Make%20your%20own%20ice%20cream.docx?web=1" TargetMode="External"/><Relationship Id="rId4" Type="http://schemas.openxmlformats.org/officeDocument/2006/relationships/hyperlink" Target="https://balwynhs-my.sharepoint.com/personal/ima_balwynhs_vic_edu_au/Documents/Desktop/LABCON/Info%20Doc/Bow%20and%20arrows/Bow%20and%20arrow%20instructions.pptx?web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935C3-D8E7-EE81-13E2-1674A1E7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8A1171-C5CE-8281-A2D1-4F5A6902E3F6}"/>
              </a:ext>
            </a:extLst>
          </p:cNvPr>
          <p:cNvSpPr txBox="1"/>
          <p:nvPr/>
        </p:nvSpPr>
        <p:spPr>
          <a:xfrm>
            <a:off x="2743199" y="5856514"/>
            <a:ext cx="3058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0070C0"/>
                </a:solidFill>
              </a:rPr>
              <a:t>Iris Avery</a:t>
            </a:r>
          </a:p>
          <a:p>
            <a:pPr algn="ctr"/>
            <a:r>
              <a:rPr lang="en-AU" b="1" dirty="0">
                <a:solidFill>
                  <a:srgbClr val="0070C0"/>
                </a:solidFill>
              </a:rPr>
              <a:t>Balwyn High</a:t>
            </a:r>
          </a:p>
          <a:p>
            <a:pPr algn="ctr"/>
            <a:r>
              <a:rPr lang="en-AU" b="1" dirty="0">
                <a:solidFill>
                  <a:srgbClr val="0070C0"/>
                </a:solidFill>
              </a:rPr>
              <a:t>ima@balwynhs.vic.edu.au</a:t>
            </a:r>
          </a:p>
        </p:txBody>
      </p:sp>
    </p:spTree>
    <p:extLst>
      <p:ext uri="{BB962C8B-B14F-4D97-AF65-F5344CB8AC3E}">
        <p14:creationId xmlns:p14="http://schemas.microsoft.com/office/powerpoint/2010/main" val="393480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5BA66F-29F0-7F32-5DBF-4E8A47A79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01" r="13711" b="-1"/>
          <a:stretch>
            <a:fillRect/>
          </a:stretch>
        </p:blipFill>
        <p:spPr>
          <a:xfrm>
            <a:off x="-2285" y="0"/>
            <a:ext cx="9143999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9E060D-5130-DECE-765B-77E263FF1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AU" sz="3500" b="1"/>
              <a:t>Equipment to make things easier</a:t>
            </a:r>
            <a:endParaRPr lang="en-AU" sz="35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1A11F8-6233-AD83-9A62-CDA6275A3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011680"/>
            <a:ext cx="3383280" cy="46291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AU" sz="2000" dirty="0"/>
              <a:t>Silicon stoppers</a:t>
            </a:r>
          </a:p>
          <a:p>
            <a:pPr>
              <a:lnSpc>
                <a:spcPct val="150000"/>
              </a:lnSpc>
            </a:pPr>
            <a:r>
              <a:rPr lang="en-AU" sz="2000" dirty="0"/>
              <a:t>Electrolysis </a:t>
            </a:r>
            <a:r>
              <a:rPr lang="en-AU" sz="2000" dirty="0" err="1"/>
              <a:t>brownlee</a:t>
            </a:r>
            <a:r>
              <a:rPr lang="en-AU" sz="2000" dirty="0"/>
              <a:t> apparatus </a:t>
            </a:r>
          </a:p>
          <a:p>
            <a:pPr>
              <a:lnSpc>
                <a:spcPct val="150000"/>
              </a:lnSpc>
            </a:pPr>
            <a:r>
              <a:rPr lang="en-AU" sz="2000" dirty="0"/>
              <a:t>Black </a:t>
            </a:r>
            <a:r>
              <a:rPr lang="en-AU" sz="2000" dirty="0" err="1"/>
              <a:t>spotplates</a:t>
            </a:r>
            <a:r>
              <a:rPr lang="en-AU" sz="2000" dirty="0"/>
              <a:t> 3D</a:t>
            </a:r>
          </a:p>
          <a:p>
            <a:pPr>
              <a:lnSpc>
                <a:spcPct val="150000"/>
              </a:lnSpc>
            </a:pPr>
            <a:r>
              <a:rPr lang="en-AU" sz="2000" dirty="0"/>
              <a:t>White test tube holders 3D</a:t>
            </a:r>
          </a:p>
          <a:p>
            <a:pPr>
              <a:lnSpc>
                <a:spcPct val="150000"/>
              </a:lnSpc>
            </a:pPr>
            <a:r>
              <a:rPr lang="en-AU" sz="2000" dirty="0"/>
              <a:t>Small petri dishes</a:t>
            </a:r>
          </a:p>
          <a:p>
            <a:pPr>
              <a:lnSpc>
                <a:spcPct val="150000"/>
              </a:lnSpc>
            </a:pPr>
            <a:r>
              <a:rPr lang="en-AU" sz="2000" dirty="0"/>
              <a:t>Carbon models</a:t>
            </a:r>
          </a:p>
          <a:p>
            <a:pPr>
              <a:lnSpc>
                <a:spcPct val="150000"/>
              </a:lnSpc>
            </a:pPr>
            <a:r>
              <a:rPr lang="en-AU" sz="2000" dirty="0"/>
              <a:t>Heating agar </a:t>
            </a:r>
          </a:p>
          <a:p>
            <a:pPr marL="0" indent="0">
              <a:lnSpc>
                <a:spcPct val="150000"/>
              </a:lnSpc>
              <a:buNone/>
            </a:pPr>
            <a:endParaRPr lang="en-AU" sz="2000" dirty="0"/>
          </a:p>
          <a:p>
            <a:endParaRPr lang="en-AU" sz="1700" dirty="0"/>
          </a:p>
          <a:p>
            <a:endParaRPr lang="en-AU" sz="1700" dirty="0"/>
          </a:p>
        </p:txBody>
      </p:sp>
    </p:spTree>
    <p:extLst>
      <p:ext uri="{BB962C8B-B14F-4D97-AF65-F5344CB8AC3E}">
        <p14:creationId xmlns:p14="http://schemas.microsoft.com/office/powerpoint/2010/main" val="1071272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F74847-788C-B268-9ECE-14952D0CC1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29412"/>
          <a:stretch>
            <a:fillRect/>
          </a:stretch>
        </p:blipFill>
        <p:spPr>
          <a:xfrm rot="5400000">
            <a:off x="2088882" y="-197115"/>
            <a:ext cx="6858000" cy="72522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F47B7-2783-4130-138D-F7E050A5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pPr algn="ctr"/>
            <a:r>
              <a:rPr lang="en-AU" sz="3500" dirty="0"/>
              <a:t>That pesky </a:t>
            </a:r>
            <a:r>
              <a:rPr lang="en-AU" sz="3500" dirty="0" err="1"/>
              <a:t>prac</a:t>
            </a:r>
            <a:r>
              <a:rPr lang="en-AU" sz="3500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10811-9DC9-BFD6-257A-76DA7AF76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0"/>
            <a:ext cx="3108960" cy="4149479"/>
          </a:xfrm>
        </p:spPr>
        <p:txBody>
          <a:bodyPr>
            <a:normAutofit/>
          </a:bodyPr>
          <a:lstStyle/>
          <a:p>
            <a:r>
              <a:rPr lang="en-AU" sz="1700" dirty="0"/>
              <a:t>Determination of Vitamin C with </a:t>
            </a:r>
            <a:r>
              <a:rPr lang="en-AU" sz="1700" dirty="0" err="1"/>
              <a:t>Voost</a:t>
            </a:r>
            <a:endParaRPr lang="en-AU" sz="1700" dirty="0"/>
          </a:p>
          <a:p>
            <a:r>
              <a:rPr lang="en-AU" sz="1700" dirty="0"/>
              <a:t>Greenhouse effect</a:t>
            </a:r>
          </a:p>
          <a:p>
            <a:r>
              <a:rPr lang="en-AU" sz="1700" dirty="0"/>
              <a:t>Determining phosphate in fertiliser </a:t>
            </a:r>
          </a:p>
          <a:p>
            <a:r>
              <a:rPr lang="en-AU" sz="1700" dirty="0"/>
              <a:t>Determining chlorine in pool water</a:t>
            </a:r>
          </a:p>
          <a:p>
            <a:r>
              <a:rPr lang="en-AU" sz="1700" dirty="0" err="1"/>
              <a:t>Orgimai</a:t>
            </a:r>
            <a:r>
              <a:rPr lang="en-AU" sz="1700" dirty="0"/>
              <a:t> organelles</a:t>
            </a:r>
          </a:p>
          <a:p>
            <a:pPr marL="0" indent="0">
              <a:buNone/>
            </a:pPr>
            <a:r>
              <a:rPr lang="en-AU" sz="1700" dirty="0">
                <a:hlinkClick r:id="rId3"/>
              </a:rPr>
              <a:t>https://origamiorganelles.com/</a:t>
            </a:r>
            <a:endParaRPr lang="en-AU" sz="1700" dirty="0"/>
          </a:p>
          <a:p>
            <a:pPr marL="0" indent="0">
              <a:buNone/>
            </a:pPr>
            <a:endParaRPr lang="en-AU" sz="1700" dirty="0"/>
          </a:p>
          <a:p>
            <a:r>
              <a:rPr lang="en-AU" sz="1700" dirty="0"/>
              <a:t>Photosynthesis with spinach and DCPIP</a:t>
            </a:r>
          </a:p>
          <a:p>
            <a:r>
              <a:rPr lang="en-AU" sz="1700" dirty="0"/>
              <a:t>Reaction rates Iodine clock</a:t>
            </a:r>
          </a:p>
        </p:txBody>
      </p:sp>
      <p:sp>
        <p:nvSpPr>
          <p:cNvPr id="5" name="AutoShape 4" descr="Product image 1 of 1">
            <a:extLst>
              <a:ext uri="{FF2B5EF4-FFF2-40B4-BE49-F238E27FC236}">
                <a16:creationId xmlns:a16="http://schemas.microsoft.com/office/drawing/2014/main" id="{3A54BD01-E223-E3E0-64BF-CB2BC63B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F1BEDC-4A9D-E2B1-69B3-4FDD48556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477" r="33621"/>
          <a:stretch>
            <a:fillRect/>
          </a:stretch>
        </p:blipFill>
        <p:spPr>
          <a:xfrm>
            <a:off x="3492681" y="2042151"/>
            <a:ext cx="489857" cy="117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22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16113F-8FB5-4962-1EAB-F00AA3D74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6E18AFF-674A-F6D1-81CC-5AFEC2B1A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51" y="743447"/>
            <a:ext cx="2584324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500"/>
            </a:br>
            <a:endParaRPr lang="en-US" sz="45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E3161-ED34-2997-3636-406A46DBE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5E382-E94B-7F58-621D-D9C0E3B7A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94" y="205638"/>
            <a:ext cx="6657409" cy="1572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0F64AA-D7FE-9D5F-19E5-CBF3A7FCF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31" y="2771830"/>
            <a:ext cx="3989297" cy="2662856"/>
          </a:xfrm>
          <a:prstGeom prst="rect">
            <a:avLst/>
          </a:prstGeom>
        </p:spPr>
      </p:pic>
      <p:graphicFrame>
        <p:nvGraphicFramePr>
          <p:cNvPr id="33" name="TextBox 6">
            <a:extLst>
              <a:ext uri="{FF2B5EF4-FFF2-40B4-BE49-F238E27FC236}">
                <a16:creationId xmlns:a16="http://schemas.microsoft.com/office/drawing/2014/main" id="{C70745B7-0FEE-AB1B-4376-39BE97C7A2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8893060"/>
              </p:ext>
            </p:extLst>
          </p:nvPr>
        </p:nvGraphicFramePr>
        <p:xfrm>
          <a:off x="309911" y="2379342"/>
          <a:ext cx="3842939" cy="3447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90811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D6BBE-2E4F-91CA-81F3-2B459436F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0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D56545-7406-C87D-4BA1-7E0DA77C7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51E01-9FB4-D58B-1A03-EA888403F3D9}"/>
              </a:ext>
            </a:extLst>
          </p:cNvPr>
          <p:cNvSpPr txBox="1"/>
          <p:nvPr/>
        </p:nvSpPr>
        <p:spPr>
          <a:xfrm>
            <a:off x="342900" y="914400"/>
            <a:ext cx="2788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How can I make this </a:t>
            </a:r>
            <a:r>
              <a:rPr lang="en-AU" sz="4000" b="1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prac</a:t>
            </a:r>
            <a:r>
              <a:rPr lang="en-AU" sz="4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easier?</a:t>
            </a:r>
          </a:p>
          <a:p>
            <a:r>
              <a:rPr lang="en-AU" sz="40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Q &amp; A’s</a:t>
            </a:r>
          </a:p>
        </p:txBody>
      </p:sp>
    </p:spTree>
    <p:extLst>
      <p:ext uri="{BB962C8B-B14F-4D97-AF65-F5344CB8AC3E}">
        <p14:creationId xmlns:p14="http://schemas.microsoft.com/office/powerpoint/2010/main" val="269705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C91CA-F384-7291-53D9-13125A7B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74" r="3638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5290C-0679-3213-DFD8-54E7D4E44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AU" sz="3500" dirty="0"/>
              <a:t>Now to make it FUN!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4A4F1-2CDE-EB49-E0A5-A7289A819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AU" sz="1700" dirty="0"/>
              <a:t>Saber lights </a:t>
            </a:r>
            <a:r>
              <a:rPr lang="en-AU" sz="1700" dirty="0" err="1">
                <a:hlinkClick r:id="rId3"/>
              </a:rPr>
              <a:t>lightsabers</a:t>
            </a:r>
            <a:endParaRPr lang="en-AU" sz="1700" dirty="0"/>
          </a:p>
          <a:p>
            <a:r>
              <a:rPr lang="en-AU" sz="1700" dirty="0"/>
              <a:t>Bow and arrow </a:t>
            </a:r>
            <a:r>
              <a:rPr lang="en-AU" sz="1700" dirty="0">
                <a:hlinkClick r:id="rId4"/>
              </a:rPr>
              <a:t>Bow and arrow instructions</a:t>
            </a:r>
            <a:endParaRPr lang="en-AU" sz="1700" dirty="0"/>
          </a:p>
          <a:p>
            <a:r>
              <a:rPr lang="en-AU" sz="1700" dirty="0"/>
              <a:t>Ice cream </a:t>
            </a:r>
            <a:r>
              <a:rPr lang="en-AU" sz="1700" dirty="0">
                <a:hlinkClick r:id="rId5"/>
              </a:rPr>
              <a:t>Make your own ice cream</a:t>
            </a:r>
            <a:endParaRPr lang="en-AU" sz="1700" dirty="0"/>
          </a:p>
          <a:p>
            <a:r>
              <a:rPr lang="en-AU" sz="1700" dirty="0"/>
              <a:t>Grass heads </a:t>
            </a:r>
            <a:r>
              <a:rPr lang="en-AU" sz="1700" dirty="0">
                <a:hlinkClick r:id="rId6"/>
              </a:rPr>
              <a:t>steam grass heads</a:t>
            </a:r>
            <a:endParaRPr lang="en-AU" sz="1700" dirty="0"/>
          </a:p>
        </p:txBody>
      </p:sp>
    </p:spTree>
    <p:extLst>
      <p:ext uri="{BB962C8B-B14F-4D97-AF65-F5344CB8AC3E}">
        <p14:creationId xmlns:p14="http://schemas.microsoft.com/office/powerpoint/2010/main" val="1626875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2782</TotalTime>
  <Words>138</Words>
  <Application>Microsoft Office PowerPoint</Application>
  <PresentationFormat>On-screen Show (4:3)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Equipment to make things easier</vt:lpstr>
      <vt:lpstr>That pesky prac!</vt:lpstr>
      <vt:lpstr> </vt:lpstr>
      <vt:lpstr>PowerPoint Presentation</vt:lpstr>
      <vt:lpstr>PowerPoint Presentation</vt:lpstr>
      <vt:lpstr>Now to make it FUN!</vt:lpstr>
    </vt:vector>
  </TitlesOfParts>
  <Company>Balwyn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AVERY, Iris</dc:creator>
  <cp:lastModifiedBy>AVERY, Iris</cp:lastModifiedBy>
  <cp:revision>1</cp:revision>
  <dcterms:created xsi:type="dcterms:W3CDTF">2025-10-06T02:45:41Z</dcterms:created>
  <dcterms:modified xsi:type="dcterms:W3CDTF">2025-11-13T04:24:29Z</dcterms:modified>
</cp:coreProperties>
</file>