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60" r:id="rId5"/>
    <p:sldId id="263" r:id="rId6"/>
    <p:sldId id="264" r:id="rId7"/>
    <p:sldId id="261" r:id="rId8"/>
    <p:sldId id="265" r:id="rId9"/>
    <p:sldId id="270" r:id="rId10"/>
    <p:sldId id="267" r:id="rId11"/>
    <p:sldId id="268" r:id="rId12"/>
    <p:sldId id="266" r:id="rId13"/>
    <p:sldId id="278" r:id="rId14"/>
    <p:sldId id="282" r:id="rId15"/>
    <p:sldId id="279" r:id="rId16"/>
    <p:sldId id="283" r:id="rId17"/>
    <p:sldId id="273" r:id="rId18"/>
    <p:sldId id="280" r:id="rId19"/>
    <p:sldId id="284" r:id="rId20"/>
    <p:sldId id="275"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51A0F6-6F76-4F6D-841F-C6C5C36AF7D7}" v="8" dt="2025-11-13T23:58:13.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94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e Carroll" userId="bf8fbb88d5232053" providerId="LiveId" clId="{6590DFAC-FE20-4BE1-AB12-9A1784D3C722}"/>
    <pc:docChg chg="undo custSel addSld delSld modSld sldOrd">
      <pc:chgData name="Dale Carroll" userId="bf8fbb88d5232053" providerId="LiveId" clId="{6590DFAC-FE20-4BE1-AB12-9A1784D3C722}" dt="2025-11-13T23:58:13.357" v="78" actId="20577"/>
      <pc:docMkLst>
        <pc:docMk/>
      </pc:docMkLst>
      <pc:sldChg chg="modSp mod">
        <pc:chgData name="Dale Carroll" userId="bf8fbb88d5232053" providerId="LiveId" clId="{6590DFAC-FE20-4BE1-AB12-9A1784D3C722}" dt="2025-11-12T09:53:04.916" v="29" actId="27636"/>
        <pc:sldMkLst>
          <pc:docMk/>
          <pc:sldMk cId="2619776984" sldId="257"/>
        </pc:sldMkLst>
        <pc:spChg chg="mod">
          <ac:chgData name="Dale Carroll" userId="bf8fbb88d5232053" providerId="LiveId" clId="{6590DFAC-FE20-4BE1-AB12-9A1784D3C722}" dt="2025-11-12T09:53:04.916" v="29" actId="27636"/>
          <ac:spMkLst>
            <pc:docMk/>
            <pc:sldMk cId="2619776984" sldId="257"/>
            <ac:spMk id="3" creationId="{2C4971F0-3044-47B4-E94C-E5A07BC375E7}"/>
          </ac:spMkLst>
        </pc:spChg>
      </pc:sldChg>
      <pc:sldChg chg="modSp mod">
        <pc:chgData name="Dale Carroll" userId="bf8fbb88d5232053" providerId="LiveId" clId="{6590DFAC-FE20-4BE1-AB12-9A1784D3C722}" dt="2025-11-13T23:43:18.870" v="45" actId="20577"/>
        <pc:sldMkLst>
          <pc:docMk/>
          <pc:sldMk cId="3014908585" sldId="268"/>
        </pc:sldMkLst>
        <pc:spChg chg="mod">
          <ac:chgData name="Dale Carroll" userId="bf8fbb88d5232053" providerId="LiveId" clId="{6590DFAC-FE20-4BE1-AB12-9A1784D3C722}" dt="2025-11-13T23:43:18.870" v="45" actId="20577"/>
          <ac:spMkLst>
            <pc:docMk/>
            <pc:sldMk cId="3014908585" sldId="268"/>
            <ac:spMk id="2" creationId="{A1DFCF65-8C71-C7C6-8833-66A7DCF01BB5}"/>
          </ac:spMkLst>
        </pc:spChg>
        <pc:picChg chg="mod">
          <ac:chgData name="Dale Carroll" userId="bf8fbb88d5232053" providerId="LiveId" clId="{6590DFAC-FE20-4BE1-AB12-9A1784D3C722}" dt="2025-11-11T03:26:01.186" v="1" actId="1036"/>
          <ac:picMkLst>
            <pc:docMk/>
            <pc:sldMk cId="3014908585" sldId="268"/>
            <ac:picMk id="4" creationId="{8D346CED-D30D-DCBF-3A29-80CC68812D97}"/>
          </ac:picMkLst>
        </pc:picChg>
      </pc:sldChg>
      <pc:sldChg chg="del">
        <pc:chgData name="Dale Carroll" userId="bf8fbb88d5232053" providerId="LiveId" clId="{6590DFAC-FE20-4BE1-AB12-9A1784D3C722}" dt="2025-11-11T03:55:00.856" v="5" actId="47"/>
        <pc:sldMkLst>
          <pc:docMk/>
          <pc:sldMk cId="239483367" sldId="269"/>
        </pc:sldMkLst>
      </pc:sldChg>
      <pc:sldChg chg="del">
        <pc:chgData name="Dale Carroll" userId="bf8fbb88d5232053" providerId="LiveId" clId="{6590DFAC-FE20-4BE1-AB12-9A1784D3C722}" dt="2025-11-12T10:10:04.425" v="30" actId="47"/>
        <pc:sldMkLst>
          <pc:docMk/>
          <pc:sldMk cId="2273723746" sldId="272"/>
        </pc:sldMkLst>
      </pc:sldChg>
      <pc:sldChg chg="addSp delSp modSp del mod delAnim modAnim">
        <pc:chgData name="Dale Carroll" userId="bf8fbb88d5232053" providerId="LiveId" clId="{6590DFAC-FE20-4BE1-AB12-9A1784D3C722}" dt="2025-11-11T04:16:17.070" v="18" actId="47"/>
        <pc:sldMkLst>
          <pc:docMk/>
          <pc:sldMk cId="3675014951" sldId="274"/>
        </pc:sldMkLst>
      </pc:sldChg>
      <pc:sldChg chg="ord">
        <pc:chgData name="Dale Carroll" userId="bf8fbb88d5232053" providerId="LiveId" clId="{6590DFAC-FE20-4BE1-AB12-9A1784D3C722}" dt="2025-11-11T04:17:15.813" v="20"/>
        <pc:sldMkLst>
          <pc:docMk/>
          <pc:sldMk cId="3761073783" sldId="275"/>
        </pc:sldMkLst>
      </pc:sldChg>
      <pc:sldChg chg="del">
        <pc:chgData name="Dale Carroll" userId="bf8fbb88d5232053" providerId="LiveId" clId="{6590DFAC-FE20-4BE1-AB12-9A1784D3C722}" dt="2025-11-11T04:17:46.533" v="22" actId="47"/>
        <pc:sldMkLst>
          <pc:docMk/>
          <pc:sldMk cId="3200161457" sldId="276"/>
        </pc:sldMkLst>
      </pc:sldChg>
      <pc:sldChg chg="addSp delSp modSp new mod setBg modAnim">
        <pc:chgData name="Dale Carroll" userId="bf8fbb88d5232053" providerId="LiveId" clId="{6590DFAC-FE20-4BE1-AB12-9A1784D3C722}" dt="2025-11-13T23:47:04.574" v="49" actId="21"/>
        <pc:sldMkLst>
          <pc:docMk/>
          <pc:sldMk cId="441564409" sldId="278"/>
        </pc:sldMkLst>
        <pc:spChg chg="add del mod">
          <ac:chgData name="Dale Carroll" userId="bf8fbb88d5232053" providerId="LiveId" clId="{6590DFAC-FE20-4BE1-AB12-9A1784D3C722}" dt="2025-11-13T23:47:04.574" v="49" actId="21"/>
          <ac:spMkLst>
            <pc:docMk/>
            <pc:sldMk cId="441564409" sldId="278"/>
            <ac:spMk id="3" creationId="{E2EBBA5B-57EC-62BA-43D9-921CAA8F8F88}"/>
          </ac:spMkLst>
        </pc:spChg>
        <pc:spChg chg="add">
          <ac:chgData name="Dale Carroll" userId="bf8fbb88d5232053" providerId="LiveId" clId="{6590DFAC-FE20-4BE1-AB12-9A1784D3C722}" dt="2025-11-11T03:51:29.784" v="4" actId="26606"/>
          <ac:spMkLst>
            <pc:docMk/>
            <pc:sldMk cId="441564409" sldId="278"/>
            <ac:spMk id="9" creationId="{AB8C311F-7253-4AED-9701-7FC0708C41C7}"/>
          </ac:spMkLst>
        </pc:spChg>
        <pc:spChg chg="add">
          <ac:chgData name="Dale Carroll" userId="bf8fbb88d5232053" providerId="LiveId" clId="{6590DFAC-FE20-4BE1-AB12-9A1784D3C722}" dt="2025-11-11T03:51:29.784" v="4" actId="26606"/>
          <ac:spMkLst>
            <pc:docMk/>
            <pc:sldMk cId="441564409" sldId="278"/>
            <ac:spMk id="11" creationId="{E2384209-CB15-4CDF-9D31-C44FD9A3F20D}"/>
          </ac:spMkLst>
        </pc:spChg>
        <pc:spChg chg="add">
          <ac:chgData name="Dale Carroll" userId="bf8fbb88d5232053" providerId="LiveId" clId="{6590DFAC-FE20-4BE1-AB12-9A1784D3C722}" dt="2025-11-11T03:51:29.784" v="4" actId="26606"/>
          <ac:spMkLst>
            <pc:docMk/>
            <pc:sldMk cId="441564409" sldId="278"/>
            <ac:spMk id="13" creationId="{2633B3B5-CC90-43F0-8714-D31D1F3F0209}"/>
          </ac:spMkLst>
        </pc:spChg>
        <pc:spChg chg="add">
          <ac:chgData name="Dale Carroll" userId="bf8fbb88d5232053" providerId="LiveId" clId="{6590DFAC-FE20-4BE1-AB12-9A1784D3C722}" dt="2025-11-11T03:51:29.784" v="4" actId="26606"/>
          <ac:spMkLst>
            <pc:docMk/>
            <pc:sldMk cId="441564409" sldId="278"/>
            <ac:spMk id="15" creationId="{A8D57A06-A426-446D-B02C-A2DC6B62E45E}"/>
          </ac:spMkLst>
        </pc:spChg>
        <pc:picChg chg="add mod">
          <ac:chgData name="Dale Carroll" userId="bf8fbb88d5232053" providerId="LiveId" clId="{6590DFAC-FE20-4BE1-AB12-9A1784D3C722}" dt="2025-11-11T03:51:29.784" v="4" actId="26606"/>
          <ac:picMkLst>
            <pc:docMk/>
            <pc:sldMk cId="441564409" sldId="278"/>
            <ac:picMk id="4" creationId="{FA29A7F0-E9A0-BFEE-A01B-9C08A6F2C1E8}"/>
          </ac:picMkLst>
        </pc:picChg>
      </pc:sldChg>
      <pc:sldChg chg="addSp delSp modSp new mod setBg modAnim">
        <pc:chgData name="Dale Carroll" userId="bf8fbb88d5232053" providerId="LiveId" clId="{6590DFAC-FE20-4BE1-AB12-9A1784D3C722}" dt="2025-11-11T03:56:02.339" v="8" actId="26606"/>
        <pc:sldMkLst>
          <pc:docMk/>
          <pc:sldMk cId="1200270619" sldId="279"/>
        </pc:sldMkLst>
        <pc:spChg chg="add">
          <ac:chgData name="Dale Carroll" userId="bf8fbb88d5232053" providerId="LiveId" clId="{6590DFAC-FE20-4BE1-AB12-9A1784D3C722}" dt="2025-11-11T03:56:02.339" v="8" actId="26606"/>
          <ac:spMkLst>
            <pc:docMk/>
            <pc:sldMk cId="1200270619" sldId="279"/>
            <ac:spMk id="9" creationId="{AB8C311F-7253-4AED-9701-7FC0708C41C7}"/>
          </ac:spMkLst>
        </pc:spChg>
        <pc:spChg chg="add">
          <ac:chgData name="Dale Carroll" userId="bf8fbb88d5232053" providerId="LiveId" clId="{6590DFAC-FE20-4BE1-AB12-9A1784D3C722}" dt="2025-11-11T03:56:02.339" v="8" actId="26606"/>
          <ac:spMkLst>
            <pc:docMk/>
            <pc:sldMk cId="1200270619" sldId="279"/>
            <ac:spMk id="11" creationId="{E2384209-CB15-4CDF-9D31-C44FD9A3F20D}"/>
          </ac:spMkLst>
        </pc:spChg>
        <pc:spChg chg="add">
          <ac:chgData name="Dale Carroll" userId="bf8fbb88d5232053" providerId="LiveId" clId="{6590DFAC-FE20-4BE1-AB12-9A1784D3C722}" dt="2025-11-11T03:56:02.339" v="8" actId="26606"/>
          <ac:spMkLst>
            <pc:docMk/>
            <pc:sldMk cId="1200270619" sldId="279"/>
            <ac:spMk id="13" creationId="{2633B3B5-CC90-43F0-8714-D31D1F3F0209}"/>
          </ac:spMkLst>
        </pc:spChg>
        <pc:spChg chg="add">
          <ac:chgData name="Dale Carroll" userId="bf8fbb88d5232053" providerId="LiveId" clId="{6590DFAC-FE20-4BE1-AB12-9A1784D3C722}" dt="2025-11-11T03:56:02.339" v="8" actId="26606"/>
          <ac:spMkLst>
            <pc:docMk/>
            <pc:sldMk cId="1200270619" sldId="279"/>
            <ac:spMk id="15" creationId="{A8D57A06-A426-446D-B02C-A2DC6B62E45E}"/>
          </ac:spMkLst>
        </pc:spChg>
        <pc:picChg chg="add mod">
          <ac:chgData name="Dale Carroll" userId="bf8fbb88d5232053" providerId="LiveId" clId="{6590DFAC-FE20-4BE1-AB12-9A1784D3C722}" dt="2025-11-11T03:56:02.339" v="8" actId="26606"/>
          <ac:picMkLst>
            <pc:docMk/>
            <pc:sldMk cId="1200270619" sldId="279"/>
            <ac:picMk id="4" creationId="{04DCE849-4410-E8F7-AEA7-35A9E76017F2}"/>
          </ac:picMkLst>
        </pc:picChg>
      </pc:sldChg>
      <pc:sldChg chg="addSp delSp modSp new mod setBg modAnim">
        <pc:chgData name="Dale Carroll" userId="bf8fbb88d5232053" providerId="LiveId" clId="{6590DFAC-FE20-4BE1-AB12-9A1784D3C722}" dt="2025-11-11T04:16:12.907" v="17" actId="26606"/>
        <pc:sldMkLst>
          <pc:docMk/>
          <pc:sldMk cId="337167466" sldId="280"/>
        </pc:sldMkLst>
        <pc:spChg chg="add">
          <ac:chgData name="Dale Carroll" userId="bf8fbb88d5232053" providerId="LiveId" clId="{6590DFAC-FE20-4BE1-AB12-9A1784D3C722}" dt="2025-11-11T04:16:12.907" v="17" actId="26606"/>
          <ac:spMkLst>
            <pc:docMk/>
            <pc:sldMk cId="337167466" sldId="280"/>
            <ac:spMk id="10" creationId="{32BC26D8-82FB-445E-AA49-62A77D7C1EE0}"/>
          </ac:spMkLst>
        </pc:spChg>
        <pc:spChg chg="add">
          <ac:chgData name="Dale Carroll" userId="bf8fbb88d5232053" providerId="LiveId" clId="{6590DFAC-FE20-4BE1-AB12-9A1784D3C722}" dt="2025-11-11T04:16:12.907" v="17" actId="26606"/>
          <ac:spMkLst>
            <pc:docMk/>
            <pc:sldMk cId="337167466" sldId="280"/>
            <ac:spMk id="12" creationId="{CB44330D-EA18-4254-AA95-EB49948539B8}"/>
          </ac:spMkLst>
        </pc:spChg>
        <pc:picChg chg="add mod">
          <ac:chgData name="Dale Carroll" userId="bf8fbb88d5232053" providerId="LiveId" clId="{6590DFAC-FE20-4BE1-AB12-9A1784D3C722}" dt="2025-11-11T04:16:12.907" v="17" actId="26606"/>
          <ac:picMkLst>
            <pc:docMk/>
            <pc:sldMk cId="337167466" sldId="280"/>
            <ac:picMk id="5" creationId="{F17B8BE2-F19A-A787-2CBC-AFF115C6AD8E}"/>
          </ac:picMkLst>
        </pc:picChg>
      </pc:sldChg>
      <pc:sldChg chg="add">
        <pc:chgData name="Dale Carroll" userId="bf8fbb88d5232053" providerId="LiveId" clId="{6590DFAC-FE20-4BE1-AB12-9A1784D3C722}" dt="2025-11-11T04:17:41.940" v="21"/>
        <pc:sldMkLst>
          <pc:docMk/>
          <pc:sldMk cId="2539479968" sldId="281"/>
        </pc:sldMkLst>
      </pc:sldChg>
      <pc:sldChg chg="addSp delSp modSp new mod">
        <pc:chgData name="Dale Carroll" userId="bf8fbb88d5232053" providerId="LiveId" clId="{6590DFAC-FE20-4BE1-AB12-9A1784D3C722}" dt="2025-11-13T23:48:15.813" v="60" actId="478"/>
        <pc:sldMkLst>
          <pc:docMk/>
          <pc:sldMk cId="3502167195" sldId="282"/>
        </pc:sldMkLst>
        <pc:spChg chg="del">
          <ac:chgData name="Dale Carroll" userId="bf8fbb88d5232053" providerId="LiveId" clId="{6590DFAC-FE20-4BE1-AB12-9A1784D3C722}" dt="2025-11-13T23:48:15.813" v="60" actId="478"/>
          <ac:spMkLst>
            <pc:docMk/>
            <pc:sldMk cId="3502167195" sldId="282"/>
            <ac:spMk id="2" creationId="{858408E8-6595-69E3-23E0-9645D0099F42}"/>
          </ac:spMkLst>
        </pc:spChg>
        <pc:spChg chg="del">
          <ac:chgData name="Dale Carroll" userId="bf8fbb88d5232053" providerId="LiveId" clId="{6590DFAC-FE20-4BE1-AB12-9A1784D3C722}" dt="2025-11-13T23:48:12.186" v="59" actId="478"/>
          <ac:spMkLst>
            <pc:docMk/>
            <pc:sldMk cId="3502167195" sldId="282"/>
            <ac:spMk id="3" creationId="{62A49CEF-5991-7F94-E57C-7068BDCBAD41}"/>
          </ac:spMkLst>
        </pc:spChg>
        <pc:spChg chg="add del mod">
          <ac:chgData name="Dale Carroll" userId="bf8fbb88d5232053" providerId="LiveId" clId="{6590DFAC-FE20-4BE1-AB12-9A1784D3C722}" dt="2025-11-13T23:47:13.346" v="52" actId="21"/>
          <ac:spMkLst>
            <pc:docMk/>
            <pc:sldMk cId="3502167195" sldId="282"/>
            <ac:spMk id="4" creationId="{E2EBBA5B-57EC-62BA-43D9-921CAA8F8F88}"/>
          </ac:spMkLst>
        </pc:spChg>
        <pc:spChg chg="add mod">
          <ac:chgData name="Dale Carroll" userId="bf8fbb88d5232053" providerId="LiveId" clId="{6590DFAC-FE20-4BE1-AB12-9A1784D3C722}" dt="2025-11-13T23:48:06.984" v="58" actId="14100"/>
          <ac:spMkLst>
            <pc:docMk/>
            <pc:sldMk cId="3502167195" sldId="282"/>
            <ac:spMk id="5" creationId="{E2EBBA5B-57EC-62BA-43D9-921CAA8F8F88}"/>
          </ac:spMkLst>
        </pc:spChg>
      </pc:sldChg>
      <pc:sldChg chg="addSp delSp modSp new mod">
        <pc:chgData name="Dale Carroll" userId="bf8fbb88d5232053" providerId="LiveId" clId="{6590DFAC-FE20-4BE1-AB12-9A1784D3C722}" dt="2025-11-13T23:53:30.933" v="69" actId="20577"/>
        <pc:sldMkLst>
          <pc:docMk/>
          <pc:sldMk cId="1837905150" sldId="283"/>
        </pc:sldMkLst>
        <pc:spChg chg="del">
          <ac:chgData name="Dale Carroll" userId="bf8fbb88d5232053" providerId="LiveId" clId="{6590DFAC-FE20-4BE1-AB12-9A1784D3C722}" dt="2025-11-13T23:52:35.547" v="63" actId="478"/>
          <ac:spMkLst>
            <pc:docMk/>
            <pc:sldMk cId="1837905150" sldId="283"/>
            <ac:spMk id="2" creationId="{A8A9933D-B6DB-B713-70C8-31C5F318155C}"/>
          </ac:spMkLst>
        </pc:spChg>
        <pc:spChg chg="del">
          <ac:chgData name="Dale Carroll" userId="bf8fbb88d5232053" providerId="LiveId" clId="{6590DFAC-FE20-4BE1-AB12-9A1784D3C722}" dt="2025-11-13T23:52:32.375" v="62" actId="478"/>
          <ac:spMkLst>
            <pc:docMk/>
            <pc:sldMk cId="1837905150" sldId="283"/>
            <ac:spMk id="3" creationId="{29319C38-1BEE-9184-B86D-E603523EB36B}"/>
          </ac:spMkLst>
        </pc:spChg>
        <pc:spChg chg="add mod">
          <ac:chgData name="Dale Carroll" userId="bf8fbb88d5232053" providerId="LiveId" clId="{6590DFAC-FE20-4BE1-AB12-9A1784D3C722}" dt="2025-11-13T23:53:30.933" v="69" actId="20577"/>
          <ac:spMkLst>
            <pc:docMk/>
            <pc:sldMk cId="1837905150" sldId="283"/>
            <ac:spMk id="5" creationId="{3E359F3C-8753-9E55-3BA5-46D8794C699F}"/>
          </ac:spMkLst>
        </pc:spChg>
      </pc:sldChg>
      <pc:sldChg chg="addSp delSp modSp new mod">
        <pc:chgData name="Dale Carroll" userId="bf8fbb88d5232053" providerId="LiveId" clId="{6590DFAC-FE20-4BE1-AB12-9A1784D3C722}" dt="2025-11-13T23:58:13.357" v="78" actId="20577"/>
        <pc:sldMkLst>
          <pc:docMk/>
          <pc:sldMk cId="510161453" sldId="284"/>
        </pc:sldMkLst>
        <pc:spChg chg="del">
          <ac:chgData name="Dale Carroll" userId="bf8fbb88d5232053" providerId="LiveId" clId="{6590DFAC-FE20-4BE1-AB12-9A1784D3C722}" dt="2025-11-13T23:57:51.653" v="73" actId="478"/>
          <ac:spMkLst>
            <pc:docMk/>
            <pc:sldMk cId="510161453" sldId="284"/>
            <ac:spMk id="2" creationId="{0B41A2E2-4E07-8B7F-0114-728350BDE4D5}"/>
          </ac:spMkLst>
        </pc:spChg>
        <pc:spChg chg="del mod">
          <ac:chgData name="Dale Carroll" userId="bf8fbb88d5232053" providerId="LiveId" clId="{6590DFAC-FE20-4BE1-AB12-9A1784D3C722}" dt="2025-11-13T23:57:46.846" v="72" actId="478"/>
          <ac:spMkLst>
            <pc:docMk/>
            <pc:sldMk cId="510161453" sldId="284"/>
            <ac:spMk id="3" creationId="{108BE23C-3078-3A31-B0D1-9803C1E315E4}"/>
          </ac:spMkLst>
        </pc:spChg>
        <pc:spChg chg="add mod">
          <ac:chgData name="Dale Carroll" userId="bf8fbb88d5232053" providerId="LiveId" clId="{6590DFAC-FE20-4BE1-AB12-9A1784D3C722}" dt="2025-11-13T23:58:13.357" v="78" actId="20577"/>
          <ac:spMkLst>
            <pc:docMk/>
            <pc:sldMk cId="510161453" sldId="284"/>
            <ac:spMk id="5" creationId="{B113E787-EFB3-4AAB-663F-95F3CB34370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5AD7A5-4E55-48DA-B7F0-78FA80F037E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F1D8F02-3FB3-462E-B7CB-1947DE470AC9}">
      <dgm:prSet/>
      <dgm:spPr/>
      <dgm:t>
        <a:bodyPr/>
        <a:lstStyle/>
        <a:p>
          <a:r>
            <a:rPr lang="en-GB"/>
            <a:t>To deal with sodium fires you need to remove the oxygen or cool.</a:t>
          </a:r>
          <a:endParaRPr lang="en-US"/>
        </a:p>
      </dgm:t>
    </dgm:pt>
    <dgm:pt modelId="{C645D43B-7E4A-4B23-A40A-2FE2B4BACD02}" type="parTrans" cxnId="{7A6318EC-4E1E-46FB-B85A-C8F15D352941}">
      <dgm:prSet/>
      <dgm:spPr/>
      <dgm:t>
        <a:bodyPr/>
        <a:lstStyle/>
        <a:p>
          <a:endParaRPr lang="en-US"/>
        </a:p>
      </dgm:t>
    </dgm:pt>
    <dgm:pt modelId="{D3D2BE63-C8B7-4560-8925-B03025016A1D}" type="sibTrans" cxnId="{7A6318EC-4E1E-46FB-B85A-C8F15D352941}">
      <dgm:prSet/>
      <dgm:spPr/>
      <dgm:t>
        <a:bodyPr/>
        <a:lstStyle/>
        <a:p>
          <a:endParaRPr lang="en-US"/>
        </a:p>
      </dgm:t>
    </dgm:pt>
    <dgm:pt modelId="{83A4CBC8-A9DB-4312-A4B3-F8F35CB313C0}">
      <dgm:prSet/>
      <dgm:spPr/>
      <dgm:t>
        <a:bodyPr/>
        <a:lstStyle/>
        <a:p>
          <a:r>
            <a:rPr lang="en-GB"/>
            <a:t>CO2 and water extinguishers are not suitable and can be dangerous.</a:t>
          </a:r>
          <a:endParaRPr lang="en-US"/>
        </a:p>
      </dgm:t>
    </dgm:pt>
    <dgm:pt modelId="{A1C8042B-FF91-49C7-9196-C24B868834C1}" type="parTrans" cxnId="{9E2BDB8A-70A7-463A-9B0A-37DC82F0A454}">
      <dgm:prSet/>
      <dgm:spPr/>
      <dgm:t>
        <a:bodyPr/>
        <a:lstStyle/>
        <a:p>
          <a:endParaRPr lang="en-US"/>
        </a:p>
      </dgm:t>
    </dgm:pt>
    <dgm:pt modelId="{196A5883-AF3F-47B4-B6F2-28397F3F9670}" type="sibTrans" cxnId="{9E2BDB8A-70A7-463A-9B0A-37DC82F0A454}">
      <dgm:prSet/>
      <dgm:spPr/>
      <dgm:t>
        <a:bodyPr/>
        <a:lstStyle/>
        <a:p>
          <a:endParaRPr lang="en-US"/>
        </a:p>
      </dgm:t>
    </dgm:pt>
    <dgm:pt modelId="{393CAA2B-551C-44E0-A13A-8B675385D726}">
      <dgm:prSet/>
      <dgm:spPr/>
      <dgm:t>
        <a:bodyPr/>
        <a:lstStyle/>
        <a:p>
          <a:r>
            <a:rPr lang="en-GB"/>
            <a:t>Dry powder agents like sand, soda ash, or a Class D extinguisher are suitable</a:t>
          </a:r>
          <a:endParaRPr lang="en-US"/>
        </a:p>
      </dgm:t>
    </dgm:pt>
    <dgm:pt modelId="{F7C7DC98-11D2-4CB6-84E6-5FC014F24CCA}" type="parTrans" cxnId="{7030E18A-FB2F-452C-8388-EC02ABA19A71}">
      <dgm:prSet/>
      <dgm:spPr/>
      <dgm:t>
        <a:bodyPr/>
        <a:lstStyle/>
        <a:p>
          <a:endParaRPr lang="en-US"/>
        </a:p>
      </dgm:t>
    </dgm:pt>
    <dgm:pt modelId="{0E6F41F3-499E-4A2E-88AA-73A6A6E39A77}" type="sibTrans" cxnId="{7030E18A-FB2F-452C-8388-EC02ABA19A71}">
      <dgm:prSet/>
      <dgm:spPr/>
      <dgm:t>
        <a:bodyPr/>
        <a:lstStyle/>
        <a:p>
          <a:endParaRPr lang="en-US"/>
        </a:p>
      </dgm:t>
    </dgm:pt>
    <dgm:pt modelId="{AC21ADA0-1C41-4112-AB70-6CEA4E603F72}" type="pres">
      <dgm:prSet presAssocID="{BC5AD7A5-4E55-48DA-B7F0-78FA80F037E6}" presName="root" presStyleCnt="0">
        <dgm:presLayoutVars>
          <dgm:dir/>
          <dgm:resizeHandles val="exact"/>
        </dgm:presLayoutVars>
      </dgm:prSet>
      <dgm:spPr/>
    </dgm:pt>
    <dgm:pt modelId="{0C96D577-C078-449C-9565-0B67A5735167}" type="pres">
      <dgm:prSet presAssocID="{CF1D8F02-3FB3-462E-B7CB-1947DE470AC9}" presName="compNode" presStyleCnt="0"/>
      <dgm:spPr/>
    </dgm:pt>
    <dgm:pt modelId="{651948B8-6B5C-4F73-BB24-5184AD4692C6}" type="pres">
      <dgm:prSet presAssocID="{CF1D8F02-3FB3-462E-B7CB-1947DE470AC9}" presName="bgRect" presStyleLbl="bgShp" presStyleIdx="0" presStyleCnt="3"/>
      <dgm:spPr/>
    </dgm:pt>
    <dgm:pt modelId="{C0112FBE-93DA-473F-BB00-9EB5A733E147}" type="pres">
      <dgm:prSet presAssocID="{CF1D8F02-3FB3-462E-B7CB-1947DE470AC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
        </a:ext>
      </dgm:extLst>
    </dgm:pt>
    <dgm:pt modelId="{35DCEE97-5042-4C13-96EA-BCE0B64AF3E2}" type="pres">
      <dgm:prSet presAssocID="{CF1D8F02-3FB3-462E-B7CB-1947DE470AC9}" presName="spaceRect" presStyleCnt="0"/>
      <dgm:spPr/>
    </dgm:pt>
    <dgm:pt modelId="{3E96E605-1FE6-40A9-94A0-CA963759ABDB}" type="pres">
      <dgm:prSet presAssocID="{CF1D8F02-3FB3-462E-B7CB-1947DE470AC9}" presName="parTx" presStyleLbl="revTx" presStyleIdx="0" presStyleCnt="3">
        <dgm:presLayoutVars>
          <dgm:chMax val="0"/>
          <dgm:chPref val="0"/>
        </dgm:presLayoutVars>
      </dgm:prSet>
      <dgm:spPr/>
    </dgm:pt>
    <dgm:pt modelId="{3A644E16-AA0D-4A86-AE7A-221C0AB7DDCA}" type="pres">
      <dgm:prSet presAssocID="{D3D2BE63-C8B7-4560-8925-B03025016A1D}" presName="sibTrans" presStyleCnt="0"/>
      <dgm:spPr/>
    </dgm:pt>
    <dgm:pt modelId="{E58F9758-F70C-4263-B270-BBEDFF7C7A10}" type="pres">
      <dgm:prSet presAssocID="{83A4CBC8-A9DB-4312-A4B3-F8F35CB313C0}" presName="compNode" presStyleCnt="0"/>
      <dgm:spPr/>
    </dgm:pt>
    <dgm:pt modelId="{7683867A-C9E9-40BE-88D0-603661D214A2}" type="pres">
      <dgm:prSet presAssocID="{83A4CBC8-A9DB-4312-A4B3-F8F35CB313C0}" presName="bgRect" presStyleLbl="bgShp" presStyleIdx="1" presStyleCnt="3"/>
      <dgm:spPr/>
    </dgm:pt>
    <dgm:pt modelId="{AD9A5538-F6C7-4FE6-91A0-C85D0488307C}" type="pres">
      <dgm:prSet presAssocID="{83A4CBC8-A9DB-4312-A4B3-F8F35CB313C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mmable"/>
        </a:ext>
      </dgm:extLst>
    </dgm:pt>
    <dgm:pt modelId="{11BA8733-6F62-4E2D-9503-EC68B5FA7553}" type="pres">
      <dgm:prSet presAssocID="{83A4CBC8-A9DB-4312-A4B3-F8F35CB313C0}" presName="spaceRect" presStyleCnt="0"/>
      <dgm:spPr/>
    </dgm:pt>
    <dgm:pt modelId="{0325AA14-AC00-45FE-8A20-2E7884ECED0C}" type="pres">
      <dgm:prSet presAssocID="{83A4CBC8-A9DB-4312-A4B3-F8F35CB313C0}" presName="parTx" presStyleLbl="revTx" presStyleIdx="1" presStyleCnt="3">
        <dgm:presLayoutVars>
          <dgm:chMax val="0"/>
          <dgm:chPref val="0"/>
        </dgm:presLayoutVars>
      </dgm:prSet>
      <dgm:spPr/>
    </dgm:pt>
    <dgm:pt modelId="{C620D964-6205-49B2-8A95-C5515FB0D2B7}" type="pres">
      <dgm:prSet presAssocID="{196A5883-AF3F-47B4-B6F2-28397F3F9670}" presName="sibTrans" presStyleCnt="0"/>
      <dgm:spPr/>
    </dgm:pt>
    <dgm:pt modelId="{01D3EF38-DEE7-4BA6-AAEB-422EC9F18439}" type="pres">
      <dgm:prSet presAssocID="{393CAA2B-551C-44E0-A13A-8B675385D726}" presName="compNode" presStyleCnt="0"/>
      <dgm:spPr/>
    </dgm:pt>
    <dgm:pt modelId="{DD590D19-DDCD-4970-B4C1-C5B3E2812E46}" type="pres">
      <dgm:prSet presAssocID="{393CAA2B-551C-44E0-A13A-8B675385D726}" presName="bgRect" presStyleLbl="bgShp" presStyleIdx="2" presStyleCnt="3"/>
      <dgm:spPr/>
    </dgm:pt>
    <dgm:pt modelId="{47BA95BD-7A4E-4CFD-AF46-86F7AED0FF54}" type="pres">
      <dgm:prSet presAssocID="{393CAA2B-551C-44E0-A13A-8B675385D72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ker"/>
        </a:ext>
      </dgm:extLst>
    </dgm:pt>
    <dgm:pt modelId="{9F6E120C-7C95-4611-8B83-B90D8192165B}" type="pres">
      <dgm:prSet presAssocID="{393CAA2B-551C-44E0-A13A-8B675385D726}" presName="spaceRect" presStyleCnt="0"/>
      <dgm:spPr/>
    </dgm:pt>
    <dgm:pt modelId="{1A7C5B17-68BF-41D7-B422-731CB3765EA2}" type="pres">
      <dgm:prSet presAssocID="{393CAA2B-551C-44E0-A13A-8B675385D726}" presName="parTx" presStyleLbl="revTx" presStyleIdx="2" presStyleCnt="3">
        <dgm:presLayoutVars>
          <dgm:chMax val="0"/>
          <dgm:chPref val="0"/>
        </dgm:presLayoutVars>
      </dgm:prSet>
      <dgm:spPr/>
    </dgm:pt>
  </dgm:ptLst>
  <dgm:cxnLst>
    <dgm:cxn modelId="{7A091E5B-FD62-430F-AC16-A5C1D6739A10}" type="presOf" srcId="{393CAA2B-551C-44E0-A13A-8B675385D726}" destId="{1A7C5B17-68BF-41D7-B422-731CB3765EA2}" srcOrd="0" destOrd="0" presId="urn:microsoft.com/office/officeart/2018/2/layout/IconVerticalSolidList"/>
    <dgm:cxn modelId="{9C59C94B-873B-4F3B-8894-60405D08B242}" type="presOf" srcId="{BC5AD7A5-4E55-48DA-B7F0-78FA80F037E6}" destId="{AC21ADA0-1C41-4112-AB70-6CEA4E603F72}" srcOrd="0" destOrd="0" presId="urn:microsoft.com/office/officeart/2018/2/layout/IconVerticalSolidList"/>
    <dgm:cxn modelId="{26E47487-DAD9-434C-8A5F-36520DD59D23}" type="presOf" srcId="{83A4CBC8-A9DB-4312-A4B3-F8F35CB313C0}" destId="{0325AA14-AC00-45FE-8A20-2E7884ECED0C}" srcOrd="0" destOrd="0" presId="urn:microsoft.com/office/officeart/2018/2/layout/IconVerticalSolidList"/>
    <dgm:cxn modelId="{9E2BDB8A-70A7-463A-9B0A-37DC82F0A454}" srcId="{BC5AD7A5-4E55-48DA-B7F0-78FA80F037E6}" destId="{83A4CBC8-A9DB-4312-A4B3-F8F35CB313C0}" srcOrd="1" destOrd="0" parTransId="{A1C8042B-FF91-49C7-9196-C24B868834C1}" sibTransId="{196A5883-AF3F-47B4-B6F2-28397F3F9670}"/>
    <dgm:cxn modelId="{7030E18A-FB2F-452C-8388-EC02ABA19A71}" srcId="{BC5AD7A5-4E55-48DA-B7F0-78FA80F037E6}" destId="{393CAA2B-551C-44E0-A13A-8B675385D726}" srcOrd="2" destOrd="0" parTransId="{F7C7DC98-11D2-4CB6-84E6-5FC014F24CCA}" sibTransId="{0E6F41F3-499E-4A2E-88AA-73A6A6E39A77}"/>
    <dgm:cxn modelId="{0D5B03AF-1FCD-40B6-9DA3-68F250B0AF7D}" type="presOf" srcId="{CF1D8F02-3FB3-462E-B7CB-1947DE470AC9}" destId="{3E96E605-1FE6-40A9-94A0-CA963759ABDB}" srcOrd="0" destOrd="0" presId="urn:microsoft.com/office/officeart/2018/2/layout/IconVerticalSolidList"/>
    <dgm:cxn modelId="{7A6318EC-4E1E-46FB-B85A-C8F15D352941}" srcId="{BC5AD7A5-4E55-48DA-B7F0-78FA80F037E6}" destId="{CF1D8F02-3FB3-462E-B7CB-1947DE470AC9}" srcOrd="0" destOrd="0" parTransId="{C645D43B-7E4A-4B23-A40A-2FE2B4BACD02}" sibTransId="{D3D2BE63-C8B7-4560-8925-B03025016A1D}"/>
    <dgm:cxn modelId="{2848EC19-FE1C-4F44-AD44-64E91EFB5836}" type="presParOf" srcId="{AC21ADA0-1C41-4112-AB70-6CEA4E603F72}" destId="{0C96D577-C078-449C-9565-0B67A5735167}" srcOrd="0" destOrd="0" presId="urn:microsoft.com/office/officeart/2018/2/layout/IconVerticalSolidList"/>
    <dgm:cxn modelId="{5EE87E81-D628-47D6-8936-3305F75C551C}" type="presParOf" srcId="{0C96D577-C078-449C-9565-0B67A5735167}" destId="{651948B8-6B5C-4F73-BB24-5184AD4692C6}" srcOrd="0" destOrd="0" presId="urn:microsoft.com/office/officeart/2018/2/layout/IconVerticalSolidList"/>
    <dgm:cxn modelId="{6A897E4D-6592-4AA2-A82B-C3C1393057AD}" type="presParOf" srcId="{0C96D577-C078-449C-9565-0B67A5735167}" destId="{C0112FBE-93DA-473F-BB00-9EB5A733E147}" srcOrd="1" destOrd="0" presId="urn:microsoft.com/office/officeart/2018/2/layout/IconVerticalSolidList"/>
    <dgm:cxn modelId="{EF70FCA4-1EE1-4BD1-A59B-2D6613E9D78A}" type="presParOf" srcId="{0C96D577-C078-449C-9565-0B67A5735167}" destId="{35DCEE97-5042-4C13-96EA-BCE0B64AF3E2}" srcOrd="2" destOrd="0" presId="urn:microsoft.com/office/officeart/2018/2/layout/IconVerticalSolidList"/>
    <dgm:cxn modelId="{417E6F02-3971-49DE-8828-D58DE97B22B3}" type="presParOf" srcId="{0C96D577-C078-449C-9565-0B67A5735167}" destId="{3E96E605-1FE6-40A9-94A0-CA963759ABDB}" srcOrd="3" destOrd="0" presId="urn:microsoft.com/office/officeart/2018/2/layout/IconVerticalSolidList"/>
    <dgm:cxn modelId="{35037E58-B56E-498B-B679-02238C325EFF}" type="presParOf" srcId="{AC21ADA0-1C41-4112-AB70-6CEA4E603F72}" destId="{3A644E16-AA0D-4A86-AE7A-221C0AB7DDCA}" srcOrd="1" destOrd="0" presId="urn:microsoft.com/office/officeart/2018/2/layout/IconVerticalSolidList"/>
    <dgm:cxn modelId="{A87DF963-B10D-43E9-A4E3-B7954F8369D1}" type="presParOf" srcId="{AC21ADA0-1C41-4112-AB70-6CEA4E603F72}" destId="{E58F9758-F70C-4263-B270-BBEDFF7C7A10}" srcOrd="2" destOrd="0" presId="urn:microsoft.com/office/officeart/2018/2/layout/IconVerticalSolidList"/>
    <dgm:cxn modelId="{4635EC60-1231-4FE2-AE67-8CB3A9FE23CE}" type="presParOf" srcId="{E58F9758-F70C-4263-B270-BBEDFF7C7A10}" destId="{7683867A-C9E9-40BE-88D0-603661D214A2}" srcOrd="0" destOrd="0" presId="urn:microsoft.com/office/officeart/2018/2/layout/IconVerticalSolidList"/>
    <dgm:cxn modelId="{049CDE91-4580-44A5-AD60-578D6251031B}" type="presParOf" srcId="{E58F9758-F70C-4263-B270-BBEDFF7C7A10}" destId="{AD9A5538-F6C7-4FE6-91A0-C85D0488307C}" srcOrd="1" destOrd="0" presId="urn:microsoft.com/office/officeart/2018/2/layout/IconVerticalSolidList"/>
    <dgm:cxn modelId="{7182DF89-4CC5-400A-A438-949A8FB7E2D4}" type="presParOf" srcId="{E58F9758-F70C-4263-B270-BBEDFF7C7A10}" destId="{11BA8733-6F62-4E2D-9503-EC68B5FA7553}" srcOrd="2" destOrd="0" presId="urn:microsoft.com/office/officeart/2018/2/layout/IconVerticalSolidList"/>
    <dgm:cxn modelId="{8E8FD9B4-7F14-4582-A61C-4083160CA7F5}" type="presParOf" srcId="{E58F9758-F70C-4263-B270-BBEDFF7C7A10}" destId="{0325AA14-AC00-45FE-8A20-2E7884ECED0C}" srcOrd="3" destOrd="0" presId="urn:microsoft.com/office/officeart/2018/2/layout/IconVerticalSolidList"/>
    <dgm:cxn modelId="{AF830EAA-DB59-4C1B-97B8-F03C95151FB4}" type="presParOf" srcId="{AC21ADA0-1C41-4112-AB70-6CEA4E603F72}" destId="{C620D964-6205-49B2-8A95-C5515FB0D2B7}" srcOrd="3" destOrd="0" presId="urn:microsoft.com/office/officeart/2018/2/layout/IconVerticalSolidList"/>
    <dgm:cxn modelId="{588C062C-6385-4BCF-936A-CAF510F78494}" type="presParOf" srcId="{AC21ADA0-1C41-4112-AB70-6CEA4E603F72}" destId="{01D3EF38-DEE7-4BA6-AAEB-422EC9F18439}" srcOrd="4" destOrd="0" presId="urn:microsoft.com/office/officeart/2018/2/layout/IconVerticalSolidList"/>
    <dgm:cxn modelId="{E7D524F3-13DF-400B-A9A1-0942AFAEDA61}" type="presParOf" srcId="{01D3EF38-DEE7-4BA6-AAEB-422EC9F18439}" destId="{DD590D19-DDCD-4970-B4C1-C5B3E2812E46}" srcOrd="0" destOrd="0" presId="urn:microsoft.com/office/officeart/2018/2/layout/IconVerticalSolidList"/>
    <dgm:cxn modelId="{1E68F7C0-BEC1-4FE2-A8E9-9BC557B519B7}" type="presParOf" srcId="{01D3EF38-DEE7-4BA6-AAEB-422EC9F18439}" destId="{47BA95BD-7A4E-4CFD-AF46-86F7AED0FF54}" srcOrd="1" destOrd="0" presId="urn:microsoft.com/office/officeart/2018/2/layout/IconVerticalSolidList"/>
    <dgm:cxn modelId="{70371758-EF70-4415-A9C1-28216A369BAD}" type="presParOf" srcId="{01D3EF38-DEE7-4BA6-AAEB-422EC9F18439}" destId="{9F6E120C-7C95-4611-8B83-B90D8192165B}" srcOrd="2" destOrd="0" presId="urn:microsoft.com/office/officeart/2018/2/layout/IconVerticalSolidList"/>
    <dgm:cxn modelId="{9A738412-F028-4D14-AC58-8E48EFBA5C0E}" type="presParOf" srcId="{01D3EF38-DEE7-4BA6-AAEB-422EC9F18439}" destId="{1A7C5B17-68BF-41D7-B422-731CB3765EA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7498F9-18EE-4A6E-93D3-8CE230C4D38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6AE5DF7-209B-4B70-8FAF-4288F78FC637}">
      <dgm:prSet/>
      <dgm:spPr/>
      <dgm:t>
        <a:bodyPr/>
        <a:lstStyle/>
        <a:p>
          <a:r>
            <a:rPr lang="en-GB" b="1"/>
            <a:t>Steps</a:t>
          </a:r>
          <a:endParaRPr lang="en-US"/>
        </a:p>
      </dgm:t>
    </dgm:pt>
    <dgm:pt modelId="{CCEAA325-0F36-4E05-BD6F-8C0FA2F63469}" type="parTrans" cxnId="{B057BCB7-E54C-4919-8AEA-89A9812CC2DB}">
      <dgm:prSet/>
      <dgm:spPr/>
      <dgm:t>
        <a:bodyPr/>
        <a:lstStyle/>
        <a:p>
          <a:endParaRPr lang="en-US"/>
        </a:p>
      </dgm:t>
    </dgm:pt>
    <dgm:pt modelId="{2D8311B3-F7A8-4E1B-AA9A-B0B0A6C6FCD9}" type="sibTrans" cxnId="{B057BCB7-E54C-4919-8AEA-89A9812CC2DB}">
      <dgm:prSet/>
      <dgm:spPr/>
      <dgm:t>
        <a:bodyPr/>
        <a:lstStyle/>
        <a:p>
          <a:endParaRPr lang="en-US"/>
        </a:p>
      </dgm:t>
    </dgm:pt>
    <dgm:pt modelId="{30B4BFCF-9158-4100-A31D-CAEBC0673495}">
      <dgm:prSet/>
      <dgm:spPr/>
      <dgm:t>
        <a:bodyPr/>
        <a:lstStyle/>
        <a:p>
          <a:r>
            <a:rPr lang="en-GB"/>
            <a:t>Shut off the gas supply at the shut-off valve if you can safely reach it. Turn the valve all the way to the right to close it. ...</a:t>
          </a:r>
          <a:endParaRPr lang="en-US"/>
        </a:p>
      </dgm:t>
    </dgm:pt>
    <dgm:pt modelId="{2FE759D7-CFAE-4203-B37D-C3B857D5D818}" type="parTrans" cxnId="{BAF2D883-E522-40B1-AEEE-67614F2DFDBC}">
      <dgm:prSet/>
      <dgm:spPr/>
      <dgm:t>
        <a:bodyPr/>
        <a:lstStyle/>
        <a:p>
          <a:endParaRPr lang="en-US"/>
        </a:p>
      </dgm:t>
    </dgm:pt>
    <dgm:pt modelId="{8488C381-6FE2-4D74-A481-18FC2FCD166C}" type="sibTrans" cxnId="{BAF2D883-E522-40B1-AEEE-67614F2DFDBC}">
      <dgm:prSet/>
      <dgm:spPr/>
      <dgm:t>
        <a:bodyPr/>
        <a:lstStyle/>
        <a:p>
          <a:endParaRPr lang="en-US"/>
        </a:p>
      </dgm:t>
    </dgm:pt>
    <dgm:pt modelId="{17AB0C3E-AE11-404D-834F-C4FC98E0BA96}">
      <dgm:prSet/>
      <dgm:spPr/>
      <dgm:t>
        <a:bodyPr/>
        <a:lstStyle/>
        <a:p>
          <a:r>
            <a:rPr lang="en-GB"/>
            <a:t>Evacuate the building in case of any gas leaks. ...</a:t>
          </a:r>
          <a:endParaRPr lang="en-US"/>
        </a:p>
      </dgm:t>
    </dgm:pt>
    <dgm:pt modelId="{F3B933EF-43A6-4CD3-9E44-0E1C61583D5F}" type="parTrans" cxnId="{B9118E45-FE5A-42DB-BEC7-11123A1B7AB6}">
      <dgm:prSet/>
      <dgm:spPr/>
      <dgm:t>
        <a:bodyPr/>
        <a:lstStyle/>
        <a:p>
          <a:endParaRPr lang="en-US"/>
        </a:p>
      </dgm:t>
    </dgm:pt>
    <dgm:pt modelId="{50801B00-BF53-478C-B26C-B98C2E329409}" type="sibTrans" cxnId="{B9118E45-FE5A-42DB-BEC7-11123A1B7AB6}">
      <dgm:prSet/>
      <dgm:spPr/>
      <dgm:t>
        <a:bodyPr/>
        <a:lstStyle/>
        <a:p>
          <a:endParaRPr lang="en-US"/>
        </a:p>
      </dgm:t>
    </dgm:pt>
    <dgm:pt modelId="{5B5F61A0-1DA9-43E4-B17B-04602A232029}">
      <dgm:prSet/>
      <dgm:spPr/>
      <dgm:t>
        <a:bodyPr/>
        <a:lstStyle/>
        <a:p>
          <a:r>
            <a:rPr lang="en-GB"/>
            <a:t>Call the utility company immediately to have them shut off the gas supply. ...</a:t>
          </a:r>
          <a:endParaRPr lang="en-US"/>
        </a:p>
      </dgm:t>
    </dgm:pt>
    <dgm:pt modelId="{0DEEE514-1E6A-4482-A11C-B8F8B5FC2C38}" type="parTrans" cxnId="{9CD22F2C-2DF6-4CF8-807B-CFA7EDC99A86}">
      <dgm:prSet/>
      <dgm:spPr/>
      <dgm:t>
        <a:bodyPr/>
        <a:lstStyle/>
        <a:p>
          <a:endParaRPr lang="en-US"/>
        </a:p>
      </dgm:t>
    </dgm:pt>
    <dgm:pt modelId="{DF47B3C6-A3F1-4114-9266-BC46D5DAF83A}" type="sibTrans" cxnId="{9CD22F2C-2DF6-4CF8-807B-CFA7EDC99A86}">
      <dgm:prSet/>
      <dgm:spPr/>
      <dgm:t>
        <a:bodyPr/>
        <a:lstStyle/>
        <a:p>
          <a:endParaRPr lang="en-US"/>
        </a:p>
      </dgm:t>
    </dgm:pt>
    <dgm:pt modelId="{1F1CC170-0AD6-4FCC-ADD4-E4EF8FBB2F21}">
      <dgm:prSet/>
      <dgm:spPr/>
      <dgm:t>
        <a:bodyPr/>
        <a:lstStyle/>
        <a:p>
          <a:r>
            <a:rPr lang="en-GB"/>
            <a:t>Call the fire department to come and inspect the premises.</a:t>
          </a:r>
          <a:endParaRPr lang="en-US"/>
        </a:p>
      </dgm:t>
    </dgm:pt>
    <dgm:pt modelId="{4E6991F0-DBD2-44D3-A67A-7FE6BE267B56}" type="parTrans" cxnId="{86F74997-C05F-4C5D-815F-924EAD49411E}">
      <dgm:prSet/>
      <dgm:spPr/>
      <dgm:t>
        <a:bodyPr/>
        <a:lstStyle/>
        <a:p>
          <a:endParaRPr lang="en-US"/>
        </a:p>
      </dgm:t>
    </dgm:pt>
    <dgm:pt modelId="{BE0CE3CF-8C47-49D7-994D-A4C953645ED3}" type="sibTrans" cxnId="{86F74997-C05F-4C5D-815F-924EAD49411E}">
      <dgm:prSet/>
      <dgm:spPr/>
      <dgm:t>
        <a:bodyPr/>
        <a:lstStyle/>
        <a:p>
          <a:endParaRPr lang="en-US"/>
        </a:p>
      </dgm:t>
    </dgm:pt>
    <dgm:pt modelId="{E4BAD703-4B85-4199-AE12-3C66AD95B6BC}" type="pres">
      <dgm:prSet presAssocID="{747498F9-18EE-4A6E-93D3-8CE230C4D38B}" presName="linear" presStyleCnt="0">
        <dgm:presLayoutVars>
          <dgm:animLvl val="lvl"/>
          <dgm:resizeHandles val="exact"/>
        </dgm:presLayoutVars>
      </dgm:prSet>
      <dgm:spPr/>
    </dgm:pt>
    <dgm:pt modelId="{1975D47F-CAD8-41C3-8848-86A3A29AFA85}" type="pres">
      <dgm:prSet presAssocID="{A6AE5DF7-209B-4B70-8FAF-4288F78FC637}" presName="parentText" presStyleLbl="node1" presStyleIdx="0" presStyleCnt="5">
        <dgm:presLayoutVars>
          <dgm:chMax val="0"/>
          <dgm:bulletEnabled val="1"/>
        </dgm:presLayoutVars>
      </dgm:prSet>
      <dgm:spPr/>
    </dgm:pt>
    <dgm:pt modelId="{E331A619-49B3-4E78-88BA-67D775108941}" type="pres">
      <dgm:prSet presAssocID="{2D8311B3-F7A8-4E1B-AA9A-B0B0A6C6FCD9}" presName="spacer" presStyleCnt="0"/>
      <dgm:spPr/>
    </dgm:pt>
    <dgm:pt modelId="{495E3570-6A39-4993-B980-6383435D91D5}" type="pres">
      <dgm:prSet presAssocID="{30B4BFCF-9158-4100-A31D-CAEBC0673495}" presName="parentText" presStyleLbl="node1" presStyleIdx="1" presStyleCnt="5">
        <dgm:presLayoutVars>
          <dgm:chMax val="0"/>
          <dgm:bulletEnabled val="1"/>
        </dgm:presLayoutVars>
      </dgm:prSet>
      <dgm:spPr/>
    </dgm:pt>
    <dgm:pt modelId="{11C1D4A6-3DBD-4D2F-BAD3-736A2DDFA21D}" type="pres">
      <dgm:prSet presAssocID="{8488C381-6FE2-4D74-A481-18FC2FCD166C}" presName="spacer" presStyleCnt="0"/>
      <dgm:spPr/>
    </dgm:pt>
    <dgm:pt modelId="{6E93B98A-2C46-4818-8264-052F32AC4FAF}" type="pres">
      <dgm:prSet presAssocID="{17AB0C3E-AE11-404D-834F-C4FC98E0BA96}" presName="parentText" presStyleLbl="node1" presStyleIdx="2" presStyleCnt="5">
        <dgm:presLayoutVars>
          <dgm:chMax val="0"/>
          <dgm:bulletEnabled val="1"/>
        </dgm:presLayoutVars>
      </dgm:prSet>
      <dgm:spPr/>
    </dgm:pt>
    <dgm:pt modelId="{F227DB00-6FE0-45C7-8DEB-0548CE75321B}" type="pres">
      <dgm:prSet presAssocID="{50801B00-BF53-478C-B26C-B98C2E329409}" presName="spacer" presStyleCnt="0"/>
      <dgm:spPr/>
    </dgm:pt>
    <dgm:pt modelId="{2F303878-F574-4734-BAB6-B579BA16ED7F}" type="pres">
      <dgm:prSet presAssocID="{5B5F61A0-1DA9-43E4-B17B-04602A232029}" presName="parentText" presStyleLbl="node1" presStyleIdx="3" presStyleCnt="5">
        <dgm:presLayoutVars>
          <dgm:chMax val="0"/>
          <dgm:bulletEnabled val="1"/>
        </dgm:presLayoutVars>
      </dgm:prSet>
      <dgm:spPr/>
    </dgm:pt>
    <dgm:pt modelId="{0F7321D5-3DE0-4B63-96F0-2C522A5D65AC}" type="pres">
      <dgm:prSet presAssocID="{DF47B3C6-A3F1-4114-9266-BC46D5DAF83A}" presName="spacer" presStyleCnt="0"/>
      <dgm:spPr/>
    </dgm:pt>
    <dgm:pt modelId="{41046963-98F1-46B1-8DC4-2319490AB14C}" type="pres">
      <dgm:prSet presAssocID="{1F1CC170-0AD6-4FCC-ADD4-E4EF8FBB2F21}" presName="parentText" presStyleLbl="node1" presStyleIdx="4" presStyleCnt="5">
        <dgm:presLayoutVars>
          <dgm:chMax val="0"/>
          <dgm:bulletEnabled val="1"/>
        </dgm:presLayoutVars>
      </dgm:prSet>
      <dgm:spPr/>
    </dgm:pt>
  </dgm:ptLst>
  <dgm:cxnLst>
    <dgm:cxn modelId="{50568A1E-C639-4455-AA15-FA14A223D0CB}" type="presOf" srcId="{30B4BFCF-9158-4100-A31D-CAEBC0673495}" destId="{495E3570-6A39-4993-B980-6383435D91D5}" srcOrd="0" destOrd="0" presId="urn:microsoft.com/office/officeart/2005/8/layout/vList2"/>
    <dgm:cxn modelId="{15ECAF21-E689-41A6-9EDC-00F87B9E6E91}" type="presOf" srcId="{5B5F61A0-1DA9-43E4-B17B-04602A232029}" destId="{2F303878-F574-4734-BAB6-B579BA16ED7F}" srcOrd="0" destOrd="0" presId="urn:microsoft.com/office/officeart/2005/8/layout/vList2"/>
    <dgm:cxn modelId="{9CD22F2C-2DF6-4CF8-807B-CFA7EDC99A86}" srcId="{747498F9-18EE-4A6E-93D3-8CE230C4D38B}" destId="{5B5F61A0-1DA9-43E4-B17B-04602A232029}" srcOrd="3" destOrd="0" parTransId="{0DEEE514-1E6A-4482-A11C-B8F8B5FC2C38}" sibTransId="{DF47B3C6-A3F1-4114-9266-BC46D5DAF83A}"/>
    <dgm:cxn modelId="{B9118E45-FE5A-42DB-BEC7-11123A1B7AB6}" srcId="{747498F9-18EE-4A6E-93D3-8CE230C4D38B}" destId="{17AB0C3E-AE11-404D-834F-C4FC98E0BA96}" srcOrd="2" destOrd="0" parTransId="{F3B933EF-43A6-4CD3-9E44-0E1C61583D5F}" sibTransId="{50801B00-BF53-478C-B26C-B98C2E329409}"/>
    <dgm:cxn modelId="{BAF2D883-E522-40B1-AEEE-67614F2DFDBC}" srcId="{747498F9-18EE-4A6E-93D3-8CE230C4D38B}" destId="{30B4BFCF-9158-4100-A31D-CAEBC0673495}" srcOrd="1" destOrd="0" parTransId="{2FE759D7-CFAE-4203-B37D-C3B857D5D818}" sibTransId="{8488C381-6FE2-4D74-A481-18FC2FCD166C}"/>
    <dgm:cxn modelId="{86F74997-C05F-4C5D-815F-924EAD49411E}" srcId="{747498F9-18EE-4A6E-93D3-8CE230C4D38B}" destId="{1F1CC170-0AD6-4FCC-ADD4-E4EF8FBB2F21}" srcOrd="4" destOrd="0" parTransId="{4E6991F0-DBD2-44D3-A67A-7FE6BE267B56}" sibTransId="{BE0CE3CF-8C47-49D7-994D-A4C953645ED3}"/>
    <dgm:cxn modelId="{FE46DFAE-4F14-49F6-B245-B185C8B63418}" type="presOf" srcId="{17AB0C3E-AE11-404D-834F-C4FC98E0BA96}" destId="{6E93B98A-2C46-4818-8264-052F32AC4FAF}" srcOrd="0" destOrd="0" presId="urn:microsoft.com/office/officeart/2005/8/layout/vList2"/>
    <dgm:cxn modelId="{B057BCB7-E54C-4919-8AEA-89A9812CC2DB}" srcId="{747498F9-18EE-4A6E-93D3-8CE230C4D38B}" destId="{A6AE5DF7-209B-4B70-8FAF-4288F78FC637}" srcOrd="0" destOrd="0" parTransId="{CCEAA325-0F36-4E05-BD6F-8C0FA2F63469}" sibTransId="{2D8311B3-F7A8-4E1B-AA9A-B0B0A6C6FCD9}"/>
    <dgm:cxn modelId="{4048B7C9-6ADF-4732-BE55-66D894E55E41}" type="presOf" srcId="{A6AE5DF7-209B-4B70-8FAF-4288F78FC637}" destId="{1975D47F-CAD8-41C3-8848-86A3A29AFA85}" srcOrd="0" destOrd="0" presId="urn:microsoft.com/office/officeart/2005/8/layout/vList2"/>
    <dgm:cxn modelId="{BA3EB1CE-A924-46D1-B9BC-627477375C4D}" type="presOf" srcId="{1F1CC170-0AD6-4FCC-ADD4-E4EF8FBB2F21}" destId="{41046963-98F1-46B1-8DC4-2319490AB14C}" srcOrd="0" destOrd="0" presId="urn:microsoft.com/office/officeart/2005/8/layout/vList2"/>
    <dgm:cxn modelId="{B76E55D0-36FC-4FDF-A26A-B5CEEE3DFEB0}" type="presOf" srcId="{747498F9-18EE-4A6E-93D3-8CE230C4D38B}" destId="{E4BAD703-4B85-4199-AE12-3C66AD95B6BC}" srcOrd="0" destOrd="0" presId="urn:microsoft.com/office/officeart/2005/8/layout/vList2"/>
    <dgm:cxn modelId="{BB2A2DF1-040F-4C64-B8BA-8340B934DFF3}" type="presParOf" srcId="{E4BAD703-4B85-4199-AE12-3C66AD95B6BC}" destId="{1975D47F-CAD8-41C3-8848-86A3A29AFA85}" srcOrd="0" destOrd="0" presId="urn:microsoft.com/office/officeart/2005/8/layout/vList2"/>
    <dgm:cxn modelId="{183C06F3-1EBE-4D17-9BBA-154061313335}" type="presParOf" srcId="{E4BAD703-4B85-4199-AE12-3C66AD95B6BC}" destId="{E331A619-49B3-4E78-88BA-67D775108941}" srcOrd="1" destOrd="0" presId="urn:microsoft.com/office/officeart/2005/8/layout/vList2"/>
    <dgm:cxn modelId="{AEF85D40-92B1-48CB-B4E2-9151A7A48D2C}" type="presParOf" srcId="{E4BAD703-4B85-4199-AE12-3C66AD95B6BC}" destId="{495E3570-6A39-4993-B980-6383435D91D5}" srcOrd="2" destOrd="0" presId="urn:microsoft.com/office/officeart/2005/8/layout/vList2"/>
    <dgm:cxn modelId="{57BFA49C-0194-4BE7-9323-A9941A48F1A0}" type="presParOf" srcId="{E4BAD703-4B85-4199-AE12-3C66AD95B6BC}" destId="{11C1D4A6-3DBD-4D2F-BAD3-736A2DDFA21D}" srcOrd="3" destOrd="0" presId="urn:microsoft.com/office/officeart/2005/8/layout/vList2"/>
    <dgm:cxn modelId="{32153EC1-ACF9-4DC3-BEBD-80D8545B9ED5}" type="presParOf" srcId="{E4BAD703-4B85-4199-AE12-3C66AD95B6BC}" destId="{6E93B98A-2C46-4818-8264-052F32AC4FAF}" srcOrd="4" destOrd="0" presId="urn:microsoft.com/office/officeart/2005/8/layout/vList2"/>
    <dgm:cxn modelId="{D628B7F4-2541-47EC-8768-8F3E6A089E60}" type="presParOf" srcId="{E4BAD703-4B85-4199-AE12-3C66AD95B6BC}" destId="{F227DB00-6FE0-45C7-8DEB-0548CE75321B}" srcOrd="5" destOrd="0" presId="urn:microsoft.com/office/officeart/2005/8/layout/vList2"/>
    <dgm:cxn modelId="{B74DA7EC-AF6D-4FD1-B562-BAC0B0B8E91C}" type="presParOf" srcId="{E4BAD703-4B85-4199-AE12-3C66AD95B6BC}" destId="{2F303878-F574-4734-BAB6-B579BA16ED7F}" srcOrd="6" destOrd="0" presId="urn:microsoft.com/office/officeart/2005/8/layout/vList2"/>
    <dgm:cxn modelId="{91581118-F98D-41EB-A8C6-FAEF43D324EE}" type="presParOf" srcId="{E4BAD703-4B85-4199-AE12-3C66AD95B6BC}" destId="{0F7321D5-3DE0-4B63-96F0-2C522A5D65AC}" srcOrd="7" destOrd="0" presId="urn:microsoft.com/office/officeart/2005/8/layout/vList2"/>
    <dgm:cxn modelId="{9368D76E-EB7B-42B9-BC17-86D80B9FEA4D}" type="presParOf" srcId="{E4BAD703-4B85-4199-AE12-3C66AD95B6BC}" destId="{41046963-98F1-46B1-8DC4-2319490AB14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948B8-6B5C-4F73-BB24-5184AD4692C6}">
      <dsp:nvSpPr>
        <dsp:cNvPr id="0" name=""/>
        <dsp:cNvSpPr/>
      </dsp:nvSpPr>
      <dsp:spPr>
        <a:xfrm>
          <a:off x="0" y="706"/>
          <a:ext cx="6949440" cy="16529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12FBE-93DA-473F-BB00-9EB5A733E147}">
      <dsp:nvSpPr>
        <dsp:cNvPr id="0" name=""/>
        <dsp:cNvSpPr/>
      </dsp:nvSpPr>
      <dsp:spPr>
        <a:xfrm>
          <a:off x="500008" y="372613"/>
          <a:ext cx="909106" cy="9091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96E605-1FE6-40A9-94A0-CA963759ABDB}">
      <dsp:nvSpPr>
        <dsp:cNvPr id="0" name=""/>
        <dsp:cNvSpPr/>
      </dsp:nvSpPr>
      <dsp:spPr>
        <a:xfrm>
          <a:off x="1909124" y="706"/>
          <a:ext cx="5040315" cy="165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34" tIns="174934" rIns="174934" bIns="174934" numCol="1" spcCol="1270" anchor="ctr" anchorCtr="0">
          <a:noAutofit/>
        </a:bodyPr>
        <a:lstStyle/>
        <a:p>
          <a:pPr marL="0" lvl="0" indent="0" algn="l" defTabSz="1111250">
            <a:lnSpc>
              <a:spcPct val="90000"/>
            </a:lnSpc>
            <a:spcBef>
              <a:spcPct val="0"/>
            </a:spcBef>
            <a:spcAft>
              <a:spcPct val="35000"/>
            </a:spcAft>
            <a:buNone/>
          </a:pPr>
          <a:r>
            <a:rPr lang="en-GB" sz="2500" kern="1200"/>
            <a:t>To deal with sodium fires you need to remove the oxygen or cool.</a:t>
          </a:r>
          <a:endParaRPr lang="en-US" sz="2500" kern="1200"/>
        </a:p>
      </dsp:txBody>
      <dsp:txXfrm>
        <a:off x="1909124" y="706"/>
        <a:ext cx="5040315" cy="1652921"/>
      </dsp:txXfrm>
    </dsp:sp>
    <dsp:sp modelId="{7683867A-C9E9-40BE-88D0-603661D214A2}">
      <dsp:nvSpPr>
        <dsp:cNvPr id="0" name=""/>
        <dsp:cNvSpPr/>
      </dsp:nvSpPr>
      <dsp:spPr>
        <a:xfrm>
          <a:off x="0" y="2066858"/>
          <a:ext cx="6949440" cy="16529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9A5538-F6C7-4FE6-91A0-C85D0488307C}">
      <dsp:nvSpPr>
        <dsp:cNvPr id="0" name=""/>
        <dsp:cNvSpPr/>
      </dsp:nvSpPr>
      <dsp:spPr>
        <a:xfrm>
          <a:off x="500008" y="2438765"/>
          <a:ext cx="909106" cy="9091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25AA14-AC00-45FE-8A20-2E7884ECED0C}">
      <dsp:nvSpPr>
        <dsp:cNvPr id="0" name=""/>
        <dsp:cNvSpPr/>
      </dsp:nvSpPr>
      <dsp:spPr>
        <a:xfrm>
          <a:off x="1909124" y="2066858"/>
          <a:ext cx="5040315" cy="165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34" tIns="174934" rIns="174934" bIns="174934" numCol="1" spcCol="1270" anchor="ctr" anchorCtr="0">
          <a:noAutofit/>
        </a:bodyPr>
        <a:lstStyle/>
        <a:p>
          <a:pPr marL="0" lvl="0" indent="0" algn="l" defTabSz="1111250">
            <a:lnSpc>
              <a:spcPct val="90000"/>
            </a:lnSpc>
            <a:spcBef>
              <a:spcPct val="0"/>
            </a:spcBef>
            <a:spcAft>
              <a:spcPct val="35000"/>
            </a:spcAft>
            <a:buNone/>
          </a:pPr>
          <a:r>
            <a:rPr lang="en-GB" sz="2500" kern="1200"/>
            <a:t>CO2 and water extinguishers are not suitable and can be dangerous.</a:t>
          </a:r>
          <a:endParaRPr lang="en-US" sz="2500" kern="1200"/>
        </a:p>
      </dsp:txBody>
      <dsp:txXfrm>
        <a:off x="1909124" y="2066858"/>
        <a:ext cx="5040315" cy="1652921"/>
      </dsp:txXfrm>
    </dsp:sp>
    <dsp:sp modelId="{DD590D19-DDCD-4970-B4C1-C5B3E2812E46}">
      <dsp:nvSpPr>
        <dsp:cNvPr id="0" name=""/>
        <dsp:cNvSpPr/>
      </dsp:nvSpPr>
      <dsp:spPr>
        <a:xfrm>
          <a:off x="0" y="4133010"/>
          <a:ext cx="6949440" cy="16529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A95BD-7A4E-4CFD-AF46-86F7AED0FF54}">
      <dsp:nvSpPr>
        <dsp:cNvPr id="0" name=""/>
        <dsp:cNvSpPr/>
      </dsp:nvSpPr>
      <dsp:spPr>
        <a:xfrm>
          <a:off x="500008" y="4504917"/>
          <a:ext cx="909106" cy="9091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7C5B17-68BF-41D7-B422-731CB3765EA2}">
      <dsp:nvSpPr>
        <dsp:cNvPr id="0" name=""/>
        <dsp:cNvSpPr/>
      </dsp:nvSpPr>
      <dsp:spPr>
        <a:xfrm>
          <a:off x="1909124" y="4133010"/>
          <a:ext cx="5040315" cy="165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34" tIns="174934" rIns="174934" bIns="174934" numCol="1" spcCol="1270" anchor="ctr" anchorCtr="0">
          <a:noAutofit/>
        </a:bodyPr>
        <a:lstStyle/>
        <a:p>
          <a:pPr marL="0" lvl="0" indent="0" algn="l" defTabSz="1111250">
            <a:lnSpc>
              <a:spcPct val="90000"/>
            </a:lnSpc>
            <a:spcBef>
              <a:spcPct val="0"/>
            </a:spcBef>
            <a:spcAft>
              <a:spcPct val="35000"/>
            </a:spcAft>
            <a:buNone/>
          </a:pPr>
          <a:r>
            <a:rPr lang="en-GB" sz="2500" kern="1200"/>
            <a:t>Dry powder agents like sand, soda ash, or a Class D extinguisher are suitable</a:t>
          </a:r>
          <a:endParaRPr lang="en-US" sz="2500" kern="1200"/>
        </a:p>
      </dsp:txBody>
      <dsp:txXfrm>
        <a:off x="1909124" y="4133010"/>
        <a:ext cx="5040315" cy="16529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5D47F-CAD8-41C3-8848-86A3A29AFA85}">
      <dsp:nvSpPr>
        <dsp:cNvPr id="0" name=""/>
        <dsp:cNvSpPr/>
      </dsp:nvSpPr>
      <dsp:spPr>
        <a:xfrm>
          <a:off x="0" y="781805"/>
          <a:ext cx="6949440" cy="79852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a:t>Steps</a:t>
          </a:r>
          <a:endParaRPr lang="en-US" sz="2000" kern="1200"/>
        </a:p>
      </dsp:txBody>
      <dsp:txXfrm>
        <a:off x="38981" y="820786"/>
        <a:ext cx="6871478" cy="720563"/>
      </dsp:txXfrm>
    </dsp:sp>
    <dsp:sp modelId="{495E3570-6A39-4993-B980-6383435D91D5}">
      <dsp:nvSpPr>
        <dsp:cNvPr id="0" name=""/>
        <dsp:cNvSpPr/>
      </dsp:nvSpPr>
      <dsp:spPr>
        <a:xfrm>
          <a:off x="0" y="1637930"/>
          <a:ext cx="6949440" cy="798525"/>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Shut off the gas supply at the shut-off valve if you can safely reach it. Turn the valve all the way to the right to close it. ...</a:t>
          </a:r>
          <a:endParaRPr lang="en-US" sz="2000" kern="1200"/>
        </a:p>
      </dsp:txBody>
      <dsp:txXfrm>
        <a:off x="38981" y="1676911"/>
        <a:ext cx="6871478" cy="720563"/>
      </dsp:txXfrm>
    </dsp:sp>
    <dsp:sp modelId="{6E93B98A-2C46-4818-8264-052F32AC4FAF}">
      <dsp:nvSpPr>
        <dsp:cNvPr id="0" name=""/>
        <dsp:cNvSpPr/>
      </dsp:nvSpPr>
      <dsp:spPr>
        <a:xfrm>
          <a:off x="0" y="2494056"/>
          <a:ext cx="6949440" cy="798525"/>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Evacuate the building in case of any gas leaks. ...</a:t>
          </a:r>
          <a:endParaRPr lang="en-US" sz="2000" kern="1200"/>
        </a:p>
      </dsp:txBody>
      <dsp:txXfrm>
        <a:off x="38981" y="2533037"/>
        <a:ext cx="6871478" cy="720563"/>
      </dsp:txXfrm>
    </dsp:sp>
    <dsp:sp modelId="{2F303878-F574-4734-BAB6-B579BA16ED7F}">
      <dsp:nvSpPr>
        <dsp:cNvPr id="0" name=""/>
        <dsp:cNvSpPr/>
      </dsp:nvSpPr>
      <dsp:spPr>
        <a:xfrm>
          <a:off x="0" y="3350180"/>
          <a:ext cx="6949440" cy="798525"/>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Call the utility company immediately to have them shut off the gas supply. ...</a:t>
          </a:r>
          <a:endParaRPr lang="en-US" sz="2000" kern="1200"/>
        </a:p>
      </dsp:txBody>
      <dsp:txXfrm>
        <a:off x="38981" y="3389161"/>
        <a:ext cx="6871478" cy="720563"/>
      </dsp:txXfrm>
    </dsp:sp>
    <dsp:sp modelId="{41046963-98F1-46B1-8DC4-2319490AB14C}">
      <dsp:nvSpPr>
        <dsp:cNvPr id="0" name=""/>
        <dsp:cNvSpPr/>
      </dsp:nvSpPr>
      <dsp:spPr>
        <a:xfrm>
          <a:off x="0" y="4206306"/>
          <a:ext cx="6949440" cy="798525"/>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Call the fire department to come and inspect the premises.</a:t>
          </a:r>
          <a:endParaRPr lang="en-US" sz="2000" kern="1200"/>
        </a:p>
      </dsp:txBody>
      <dsp:txXfrm>
        <a:off x="38981" y="4245287"/>
        <a:ext cx="6871478" cy="7205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B268-3691-64D9-B293-ED5D9E35B8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123F08-8A89-16F9-D582-E1110C116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109F38-7E6F-A078-8A2B-AAE9F42F1075}"/>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5" name="Footer Placeholder 4">
            <a:extLst>
              <a:ext uri="{FF2B5EF4-FFF2-40B4-BE49-F238E27FC236}">
                <a16:creationId xmlns:a16="http://schemas.microsoft.com/office/drawing/2014/main" id="{1C92393B-FED9-6A0C-8320-39B0290FBE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C04D26-5FFF-6E37-6AD6-787FE42E0D48}"/>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2311662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26CD9-0964-2E9E-B2F3-EF0E4A9855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2F05D6-58C7-F0E6-C313-B445341796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1A570D-9CA6-4C15-2813-78FF54998A4B}"/>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5" name="Footer Placeholder 4">
            <a:extLst>
              <a:ext uri="{FF2B5EF4-FFF2-40B4-BE49-F238E27FC236}">
                <a16:creationId xmlns:a16="http://schemas.microsoft.com/office/drawing/2014/main" id="{23E60560-F854-B941-D5FC-F01D7A02B8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2529A9-E9D1-3224-522E-0D922030F9BB}"/>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4042785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34B03-629B-D35C-8A95-FEC4B50D39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017C63-CAB1-CC82-12B3-926309E0D5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29485C-E15F-A0D4-C8EE-0518F4CFA299}"/>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5" name="Footer Placeholder 4">
            <a:extLst>
              <a:ext uri="{FF2B5EF4-FFF2-40B4-BE49-F238E27FC236}">
                <a16:creationId xmlns:a16="http://schemas.microsoft.com/office/drawing/2014/main" id="{C5274332-DD82-102C-12CF-6B8BFF473C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763A03-EC07-C78F-651A-2489ECC2E3F2}"/>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341899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D1FA-697A-ADF9-FABD-7B5FF6FF7E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8596EA-4A14-DE06-738E-BAE852E7BD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ED7972-2F18-B735-E20A-F84FC4EB464F}"/>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5" name="Footer Placeholder 4">
            <a:extLst>
              <a:ext uri="{FF2B5EF4-FFF2-40B4-BE49-F238E27FC236}">
                <a16:creationId xmlns:a16="http://schemas.microsoft.com/office/drawing/2014/main" id="{A14C2AD1-58EA-C9A8-9AA7-F62BFC7869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6DD7F5-5A15-105D-0BB4-99ED03B4B2C9}"/>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268733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3C96-5162-5712-B8B5-2365C58DE2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1D207C-E882-3794-35B2-8418A2243A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76BAA-8771-5AF3-D28F-C3EDD6F13A0E}"/>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5" name="Footer Placeholder 4">
            <a:extLst>
              <a:ext uri="{FF2B5EF4-FFF2-40B4-BE49-F238E27FC236}">
                <a16:creationId xmlns:a16="http://schemas.microsoft.com/office/drawing/2014/main" id="{18509CE0-BCAD-3FF7-B242-33130D5193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4896A7-C025-1AB3-4FA4-1BB8DFD99912}"/>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802408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8784-8224-77C9-6A4B-C1D222F750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01CA85-9ADD-2468-CB51-022562BB53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972FC7-8393-2DB9-8C2C-882319104B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F20B225-605E-3C7B-755A-A51495A5CA1A}"/>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6" name="Footer Placeholder 5">
            <a:extLst>
              <a:ext uri="{FF2B5EF4-FFF2-40B4-BE49-F238E27FC236}">
                <a16:creationId xmlns:a16="http://schemas.microsoft.com/office/drawing/2014/main" id="{68D055A7-612A-2294-EF47-48499D30D5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6C7A7E-9802-5B85-86A2-9229C23A548F}"/>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8675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F01BC-DBF4-33DC-7310-5F4F8973FE7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131E79-8235-9AC9-27D2-1ADE4FD691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A88990-227C-5620-36B0-E29E8F667F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56DD79-B539-570D-B86A-7060EFD751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C1791C-A0FF-CD3D-A12D-D165C4B980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483D56-86AD-A5BD-159F-153B43BA8EC1}"/>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8" name="Footer Placeholder 7">
            <a:extLst>
              <a:ext uri="{FF2B5EF4-FFF2-40B4-BE49-F238E27FC236}">
                <a16:creationId xmlns:a16="http://schemas.microsoft.com/office/drawing/2014/main" id="{9904AE78-9E2F-62D9-4FF4-B4CD26ADE1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FD620B-1F74-34DC-D7B9-6127838E727A}"/>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1613889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DB9CE-2CDE-DEB4-A8C1-885CA54DBF8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ECB4D3-383A-B78A-3D46-55C71D04AC96}"/>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4" name="Footer Placeholder 3">
            <a:extLst>
              <a:ext uri="{FF2B5EF4-FFF2-40B4-BE49-F238E27FC236}">
                <a16:creationId xmlns:a16="http://schemas.microsoft.com/office/drawing/2014/main" id="{CFAD1D87-FCD5-8618-6D99-503D4650DBE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3389AD-8F7B-4E4F-D451-345D630C011C}"/>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637746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9ADC6-9859-70F7-E2FB-29DDAD497E08}"/>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3" name="Footer Placeholder 2">
            <a:extLst>
              <a:ext uri="{FF2B5EF4-FFF2-40B4-BE49-F238E27FC236}">
                <a16:creationId xmlns:a16="http://schemas.microsoft.com/office/drawing/2014/main" id="{2B7997E8-8DFA-87E9-BA95-680D44E7E0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E7F1F4C-6DE6-79B0-1532-447337A7D6C0}"/>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144483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DA65-58D9-E00B-105D-A67E1FDC2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8B45BD-1BB9-1B00-0490-BA752FFB11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0D8A17-A1EB-2909-CBF3-146B601D1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B5B1C2-E07B-5D08-884D-F050B279945C}"/>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6" name="Footer Placeholder 5">
            <a:extLst>
              <a:ext uri="{FF2B5EF4-FFF2-40B4-BE49-F238E27FC236}">
                <a16:creationId xmlns:a16="http://schemas.microsoft.com/office/drawing/2014/main" id="{EE70D539-C5C8-985E-B48A-D6AE913740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CF59C3-E583-75B4-A5A7-BB3CAC49F59D}"/>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298694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476F-DB5F-4609-9775-315BB45C6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AFFDB1F-5CF9-D1E8-E6ED-6C5380B7C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5D09CA-92C5-8AB6-6EED-E29A5C41A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E3792-4F60-B7D7-0919-7CA6061EBDA1}"/>
              </a:ext>
            </a:extLst>
          </p:cNvPr>
          <p:cNvSpPr>
            <a:spLocks noGrp="1"/>
          </p:cNvSpPr>
          <p:nvPr>
            <p:ph type="dt" sz="half" idx="10"/>
          </p:nvPr>
        </p:nvSpPr>
        <p:spPr/>
        <p:txBody>
          <a:bodyPr/>
          <a:lstStyle/>
          <a:p>
            <a:fld id="{5A60A35E-96A3-44B9-8A0B-AB2F49B1EAB5}" type="datetimeFigureOut">
              <a:rPr lang="en-GB" smtClean="0"/>
              <a:t>14/11/2025</a:t>
            </a:fld>
            <a:endParaRPr lang="en-GB"/>
          </a:p>
        </p:txBody>
      </p:sp>
      <p:sp>
        <p:nvSpPr>
          <p:cNvPr id="6" name="Footer Placeholder 5">
            <a:extLst>
              <a:ext uri="{FF2B5EF4-FFF2-40B4-BE49-F238E27FC236}">
                <a16:creationId xmlns:a16="http://schemas.microsoft.com/office/drawing/2014/main" id="{5D6C2A76-41AF-5F3C-319E-AFFC592351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A32BA2-53CB-FC51-89F6-2068887D9CAA}"/>
              </a:ext>
            </a:extLst>
          </p:cNvPr>
          <p:cNvSpPr>
            <a:spLocks noGrp="1"/>
          </p:cNvSpPr>
          <p:nvPr>
            <p:ph type="sldNum" sz="quarter" idx="12"/>
          </p:nvPr>
        </p:nvSpPr>
        <p:spPr/>
        <p:txBody>
          <a:bodyPr/>
          <a:lstStyle/>
          <a:p>
            <a:fld id="{C90EBAFE-ED82-44B2-83BF-6C731631B910}" type="slidenum">
              <a:rPr lang="en-GB" smtClean="0"/>
              <a:t>‹#›</a:t>
            </a:fld>
            <a:endParaRPr lang="en-GB"/>
          </a:p>
        </p:txBody>
      </p:sp>
    </p:spTree>
    <p:extLst>
      <p:ext uri="{BB962C8B-B14F-4D97-AF65-F5344CB8AC3E}">
        <p14:creationId xmlns:p14="http://schemas.microsoft.com/office/powerpoint/2010/main" val="94040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CDA048-A615-2156-6F30-E5D2A7A3D6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B440BF-CA86-3014-D64D-AF18BE252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4A22C0-0113-45F6-5977-86F2ED41A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60A35E-96A3-44B9-8A0B-AB2F49B1EAB5}" type="datetimeFigureOut">
              <a:rPr lang="en-GB" smtClean="0"/>
              <a:t>14/11/2025</a:t>
            </a:fld>
            <a:endParaRPr lang="en-GB"/>
          </a:p>
        </p:txBody>
      </p:sp>
      <p:sp>
        <p:nvSpPr>
          <p:cNvPr id="5" name="Footer Placeholder 4">
            <a:extLst>
              <a:ext uri="{FF2B5EF4-FFF2-40B4-BE49-F238E27FC236}">
                <a16:creationId xmlns:a16="http://schemas.microsoft.com/office/drawing/2014/main" id="{8746D850-A8EC-1E15-B796-6CB4DBFF9D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45DBC30-D0B4-0E7E-5122-E501A129B2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0EBAFE-ED82-44B2-83BF-6C731631B910}" type="slidenum">
              <a:rPr lang="en-GB" smtClean="0"/>
              <a:t>‹#›</a:t>
            </a:fld>
            <a:endParaRPr lang="en-GB"/>
          </a:p>
        </p:txBody>
      </p:sp>
    </p:spTree>
    <p:extLst>
      <p:ext uri="{BB962C8B-B14F-4D97-AF65-F5344CB8AC3E}">
        <p14:creationId xmlns:p14="http://schemas.microsoft.com/office/powerpoint/2010/main" val="788747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73uBTHEdew8" TargetMode="External"/><Relationship Id="rId2" Type="http://schemas.openxmlformats.org/officeDocument/2006/relationships/slideLayout" Target="../slideLayouts/slideLayout2.xml"/><Relationship Id="rId1" Type="http://schemas.openxmlformats.org/officeDocument/2006/relationships/video" Target="https://www.youtube.com/embed/73uBTHEdew8?feature=oembed"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k5HNHUGCFZw?feature=oemb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QhBpjSJhD5s?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QhBpjSJhD5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b-kYm1Yiazw?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firerescue1.com/community-risk-reduction/articles/how-to-put-out-an-electrical-fire-in-five-steps-XB6EB1XTsNyKWkA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hyperlink" Target="https://asta.edu.au/wp-content/uploads/2025/03/Example-risk-assessment-for-the-use-of-a-fire-extinguisher_0.pdf" TargetMode="External"/><Relationship Id="rId7" Type="http://schemas.openxmlformats.org/officeDocument/2006/relationships/hyperlink" Target="https://asta.edu.au/wp-content/uploads/2025/03/Customisable-risk-assessment-for-fire-blankets.docx" TargetMode="External"/><Relationship Id="rId2" Type="http://schemas.openxmlformats.org/officeDocument/2006/relationships/hyperlink" Target="https://asta.edu.au/wp-content/uploads/2025/03/SOP-Fire-Extinguishers.pdf" TargetMode="External"/><Relationship Id="rId1" Type="http://schemas.openxmlformats.org/officeDocument/2006/relationships/slideLayout" Target="../slideLayouts/slideLayout2.xml"/><Relationship Id="rId6" Type="http://schemas.openxmlformats.org/officeDocument/2006/relationships/hyperlink" Target="https://asta.edu.au/wp-content/uploads/2025/03/Example-risk-assessment-for-fire-blankets_0.pdf" TargetMode="External"/><Relationship Id="rId5" Type="http://schemas.openxmlformats.org/officeDocument/2006/relationships/hyperlink" Target="https://asta.edu.au/wp-content/uploads/2025/03/SOP-Fire-Blankets.pdf" TargetMode="External"/><Relationship Id="rId4" Type="http://schemas.openxmlformats.org/officeDocument/2006/relationships/hyperlink" Target="https://asta.edu.au/wp-content/uploads/2025/03/Customisable-risk-assessment-for-the-use-of-a-fire-extinguisher.docx"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sta.edu.au/wp-content/uploads/2025/03/Example-risk-assessment-for-the-use-of-a-fire-extinguisher_0.pdf" TargetMode="External"/><Relationship Id="rId7" Type="http://schemas.openxmlformats.org/officeDocument/2006/relationships/hyperlink" Target="https://asta.edu.au/wp-content/uploads/2025/03/Customisable-risk-assessment-for-fire-blankets.docx" TargetMode="External"/><Relationship Id="rId2" Type="http://schemas.openxmlformats.org/officeDocument/2006/relationships/hyperlink" Target="https://asta.edu.au/wp-content/uploads/2025/03/SOP-Fire-Extinguishers.pdf" TargetMode="External"/><Relationship Id="rId1" Type="http://schemas.openxmlformats.org/officeDocument/2006/relationships/slideLayout" Target="../slideLayouts/slideLayout2.xml"/><Relationship Id="rId6" Type="http://schemas.openxmlformats.org/officeDocument/2006/relationships/hyperlink" Target="https://asta.edu.au/wp-content/uploads/2025/03/Example-risk-assessment-for-fire-blankets_0.pdf" TargetMode="External"/><Relationship Id="rId5" Type="http://schemas.openxmlformats.org/officeDocument/2006/relationships/hyperlink" Target="https://asta.edu.au/wp-content/uploads/2025/03/SOP-Fire-Blankets.pdf" TargetMode="External"/><Relationship Id="rId4" Type="http://schemas.openxmlformats.org/officeDocument/2006/relationships/hyperlink" Target="https://asta.edu.au/wp-content/uploads/2025/03/Customisable-risk-assessment-for-the-use-of-a-fire-extinguisher.docx"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fireextinguisheronline.com.au/fire-extinguishers/lithium-ion-battery-extinguishers.html" TargetMode="External"/><Relationship Id="rId3" Type="http://schemas.openxmlformats.org/officeDocument/2006/relationships/hyperlink" Target="https://www.fireextinguisheronline.com.au/fire-extinguishers/foam-fire-extinguishers.html" TargetMode="External"/><Relationship Id="rId7" Type="http://schemas.openxmlformats.org/officeDocument/2006/relationships/hyperlink" Target="https://www.fireextinguisheronline.com.au/fire-extinguishers/wet-chemical-fire-extinguishers.html" TargetMode="External"/><Relationship Id="rId2" Type="http://schemas.openxmlformats.org/officeDocument/2006/relationships/hyperlink" Target="https://www.fireextinguisheronline.com.au/fire-extinguishers/water-fire-extinguishers.html" TargetMode="External"/><Relationship Id="rId1" Type="http://schemas.openxmlformats.org/officeDocument/2006/relationships/slideLayout" Target="../slideLayouts/slideLayout2.xml"/><Relationship Id="rId6" Type="http://schemas.openxmlformats.org/officeDocument/2006/relationships/hyperlink" Target="https://www.fireextinguisheronline.com.au/fire-extinguishers/co2-fire-extinguishers.html" TargetMode="External"/><Relationship Id="rId5" Type="http://schemas.openxmlformats.org/officeDocument/2006/relationships/hyperlink" Target="https://www.fireextinguisheronline.com.au/fire-extinguishers/be-fire-extinguisher.html" TargetMode="External"/><Relationship Id="rId10" Type="http://schemas.openxmlformats.org/officeDocument/2006/relationships/image" Target="../media/image5.jpeg"/><Relationship Id="rId4" Type="http://schemas.openxmlformats.org/officeDocument/2006/relationships/hyperlink" Target="https://www.fireextinguisheronline.com.au/fire-extinguishers/dry-chemical-fire-extinguishers.html" TargetMode="External"/><Relationship Id="rId9"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Red Flowing Smoke">
            <a:extLst>
              <a:ext uri="{FF2B5EF4-FFF2-40B4-BE49-F238E27FC236}">
                <a16:creationId xmlns:a16="http://schemas.microsoft.com/office/drawing/2014/main" id="{ADF2702E-AAF7-693C-F0BD-663128BD02F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CC64F-E066-BC3A-4717-3B14F2A1783E}"/>
              </a:ext>
            </a:extLst>
          </p:cNvPr>
          <p:cNvSpPr>
            <a:spLocks noGrp="1"/>
          </p:cNvSpPr>
          <p:nvPr>
            <p:ph type="ctrTitle"/>
          </p:nvPr>
        </p:nvSpPr>
        <p:spPr>
          <a:xfrm>
            <a:off x="188381" y="751707"/>
            <a:ext cx="11809141" cy="3574778"/>
          </a:xfrm>
          <a:effectLst>
            <a:outerShdw blurRad="50800" dist="38100" dir="2700000" algn="tl" rotWithShape="0">
              <a:prstClr val="black">
                <a:alpha val="40000"/>
              </a:prstClr>
            </a:outerShdw>
          </a:effectLst>
        </p:spPr>
        <p:txBody>
          <a:bodyPr>
            <a:noAutofit/>
          </a:bodyPr>
          <a:lstStyle/>
          <a:p>
            <a:r>
              <a:rPr lang="en-AU" sz="15000" dirty="0">
                <a:solidFill>
                  <a:srgbClr val="FFFFFF"/>
                </a:solidFill>
              </a:rPr>
              <a:t>Fire in the Lab</a:t>
            </a:r>
            <a:endParaRPr lang="en-GB" sz="15000" dirty="0">
              <a:solidFill>
                <a:srgbClr val="FFFFFF"/>
              </a:solidFill>
            </a:endParaRPr>
          </a:p>
        </p:txBody>
      </p:sp>
      <p:sp>
        <p:nvSpPr>
          <p:cNvPr id="4" name="TextBox 3">
            <a:extLst>
              <a:ext uri="{FF2B5EF4-FFF2-40B4-BE49-F238E27FC236}">
                <a16:creationId xmlns:a16="http://schemas.microsoft.com/office/drawing/2014/main" id="{7EE0FC36-1A13-BC96-117E-9796F0767CAF}"/>
              </a:ext>
            </a:extLst>
          </p:cNvPr>
          <p:cNvSpPr txBox="1"/>
          <p:nvPr/>
        </p:nvSpPr>
        <p:spPr>
          <a:xfrm>
            <a:off x="4827288" y="5486400"/>
            <a:ext cx="7170234" cy="830997"/>
          </a:xfrm>
          <a:prstGeom prst="rect">
            <a:avLst/>
          </a:prstGeom>
          <a:noFill/>
        </p:spPr>
        <p:txBody>
          <a:bodyPr wrap="square" rtlCol="0">
            <a:spAutoFit/>
          </a:bodyPr>
          <a:lstStyle/>
          <a:p>
            <a:r>
              <a:rPr lang="en-AU" sz="4800" dirty="0">
                <a:solidFill>
                  <a:schemeClr val="bg1"/>
                </a:solidFill>
              </a:rPr>
              <a:t>Presented by Dale Carroll</a:t>
            </a:r>
            <a:endParaRPr lang="en-GB" sz="4800" dirty="0">
              <a:solidFill>
                <a:schemeClr val="bg1"/>
              </a:solidFill>
            </a:endParaRPr>
          </a:p>
        </p:txBody>
      </p:sp>
    </p:spTree>
    <p:extLst>
      <p:ext uri="{BB962C8B-B14F-4D97-AF65-F5344CB8AC3E}">
        <p14:creationId xmlns:p14="http://schemas.microsoft.com/office/powerpoint/2010/main" val="177516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91C7-DF9E-8FF5-B192-6051369AB553}"/>
              </a:ext>
            </a:extLst>
          </p:cNvPr>
          <p:cNvSpPr>
            <a:spLocks noGrp="1"/>
          </p:cNvSpPr>
          <p:nvPr>
            <p:ph type="title"/>
          </p:nvPr>
        </p:nvSpPr>
        <p:spPr>
          <a:xfrm>
            <a:off x="838200" y="365125"/>
            <a:ext cx="3742944" cy="1325563"/>
          </a:xfrm>
        </p:spPr>
        <p:txBody>
          <a:bodyPr/>
          <a:lstStyle/>
          <a:p>
            <a:r>
              <a:rPr lang="en-AU" dirty="0"/>
              <a:t>Fire blanket</a:t>
            </a:r>
          </a:p>
        </p:txBody>
      </p:sp>
      <p:pic>
        <p:nvPicPr>
          <p:cNvPr id="7" name="Content Placeholder 6" descr="A red fire extinguisher bag&#10;&#10;AI-generated content may be incorrect.">
            <a:extLst>
              <a:ext uri="{FF2B5EF4-FFF2-40B4-BE49-F238E27FC236}">
                <a16:creationId xmlns:a16="http://schemas.microsoft.com/office/drawing/2014/main" id="{541367B4-4187-6FBD-6679-29456468F0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351" t="10563" r="330" b="12710"/>
          <a:stretch>
            <a:fillRect/>
          </a:stretch>
        </p:blipFill>
        <p:spPr>
          <a:xfrm rot="5400000">
            <a:off x="5110829" y="1709928"/>
            <a:ext cx="5634036" cy="3438145"/>
          </a:xfrm>
          <a:prstGeom prst="rect">
            <a:avLst/>
          </a:prstGeom>
        </p:spPr>
      </p:pic>
    </p:spTree>
    <p:extLst>
      <p:ext uri="{BB962C8B-B14F-4D97-AF65-F5344CB8AC3E}">
        <p14:creationId xmlns:p14="http://schemas.microsoft.com/office/powerpoint/2010/main" val="3036079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FCF65-8C71-C7C6-8833-66A7DCF01BB5}"/>
              </a:ext>
            </a:extLst>
          </p:cNvPr>
          <p:cNvSpPr>
            <a:spLocks noGrp="1"/>
          </p:cNvSpPr>
          <p:nvPr>
            <p:ph type="title"/>
          </p:nvPr>
        </p:nvSpPr>
        <p:spPr>
          <a:xfrm>
            <a:off x="936701" y="160845"/>
            <a:ext cx="10477085" cy="880016"/>
          </a:xfrm>
        </p:spPr>
        <p:txBody>
          <a:bodyPr>
            <a:normAutofit fontScale="90000"/>
          </a:bodyPr>
          <a:lstStyle/>
          <a:p>
            <a:r>
              <a:rPr lang="en-AU" dirty="0"/>
              <a:t>How to use a fire blanket     </a:t>
            </a:r>
            <a:r>
              <a:rPr lang="en-AU" sz="1800" dirty="0">
                <a:hlinkClick r:id="rId3"/>
              </a:rPr>
              <a:t>https://www.youtube.com/watch?v=73uBTHEdew8</a:t>
            </a:r>
            <a:br>
              <a:rPr lang="en-AU" sz="1800" dirty="0"/>
            </a:br>
            <a:br>
              <a:rPr lang="en-AU" sz="1800" dirty="0"/>
            </a:br>
            <a:endParaRPr lang="en-AU" sz="1800" dirty="0"/>
          </a:p>
        </p:txBody>
      </p:sp>
      <p:pic>
        <p:nvPicPr>
          <p:cNvPr id="4" name="Online Media 3" title="How to use a Fire Blanket and what NOT to do in under 5 MINUTES!">
            <a:hlinkClick r:id="" action="ppaction://media"/>
            <a:extLst>
              <a:ext uri="{FF2B5EF4-FFF2-40B4-BE49-F238E27FC236}">
                <a16:creationId xmlns:a16="http://schemas.microsoft.com/office/drawing/2014/main" id="{8D346CED-D30D-DCBF-3A29-80CC68812D97}"/>
              </a:ext>
            </a:extLst>
          </p:cNvPr>
          <p:cNvPicPr>
            <a:picLocks noRot="1" noChangeAspect="1"/>
          </p:cNvPicPr>
          <p:nvPr>
            <a:videoFile r:link="rId1"/>
          </p:nvPr>
        </p:nvPicPr>
        <p:blipFill>
          <a:blip r:embed="rId4"/>
          <a:stretch>
            <a:fillRect/>
          </a:stretch>
        </p:blipFill>
        <p:spPr>
          <a:xfrm>
            <a:off x="1170561" y="1063163"/>
            <a:ext cx="10243226" cy="5787436"/>
          </a:xfrm>
          <a:prstGeom prst="rect">
            <a:avLst/>
          </a:prstGeom>
        </p:spPr>
      </p:pic>
    </p:spTree>
    <p:extLst>
      <p:ext uri="{BB962C8B-B14F-4D97-AF65-F5344CB8AC3E}">
        <p14:creationId xmlns:p14="http://schemas.microsoft.com/office/powerpoint/2010/main" val="30149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E88B6-FCA3-CF7A-60A0-92725D39B3CC}"/>
              </a:ext>
            </a:extLst>
          </p:cNvPr>
          <p:cNvSpPr>
            <a:spLocks noGrp="1"/>
          </p:cNvSpPr>
          <p:nvPr>
            <p:ph type="title"/>
          </p:nvPr>
        </p:nvSpPr>
        <p:spPr/>
        <p:txBody>
          <a:bodyPr/>
          <a:lstStyle/>
          <a:p>
            <a:r>
              <a:rPr lang="en-AU" dirty="0"/>
              <a:t>Type of fire extinguisher</a:t>
            </a:r>
          </a:p>
        </p:txBody>
      </p:sp>
      <p:pic>
        <p:nvPicPr>
          <p:cNvPr id="5" name="Content Placeholder 4" descr="A fire extinguisher on a white surface&#10;&#10;AI-generated content may be incorrect.">
            <a:extLst>
              <a:ext uri="{FF2B5EF4-FFF2-40B4-BE49-F238E27FC236}">
                <a16:creationId xmlns:a16="http://schemas.microsoft.com/office/drawing/2014/main" id="{5E5D5595-7269-947A-C1F8-4A46C315C1C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3578" b="10882"/>
          <a:stretch>
            <a:fillRect/>
          </a:stretch>
        </p:blipFill>
        <p:spPr>
          <a:xfrm rot="5400000">
            <a:off x="6382321" y="2968818"/>
            <a:ext cx="4352925" cy="2139696"/>
          </a:xfrm>
        </p:spPr>
      </p:pic>
      <p:pic>
        <p:nvPicPr>
          <p:cNvPr id="9" name="Picture 8" descr="A red and white sign&#10;&#10;AI-generated content may be incorrect.">
            <a:extLst>
              <a:ext uri="{FF2B5EF4-FFF2-40B4-BE49-F238E27FC236}">
                <a16:creationId xmlns:a16="http://schemas.microsoft.com/office/drawing/2014/main" id="{EA466C6D-82D9-ED42-1F7E-A06DBFA37E21}"/>
              </a:ext>
            </a:extLst>
          </p:cNvPr>
          <p:cNvPicPr>
            <a:picLocks noChangeAspect="1"/>
          </p:cNvPicPr>
          <p:nvPr/>
        </p:nvPicPr>
        <p:blipFill>
          <a:blip r:embed="rId3">
            <a:extLst>
              <a:ext uri="{28A0092B-C50C-407E-A947-70E740481C1C}">
                <a14:useLocalDpi xmlns:a14="http://schemas.microsoft.com/office/drawing/2010/main" val="0"/>
              </a:ext>
            </a:extLst>
          </a:blip>
          <a:srcRect l="6700" t="-1" r="21214" b="2575"/>
          <a:stretch>
            <a:fillRect/>
          </a:stretch>
        </p:blipFill>
        <p:spPr>
          <a:xfrm rot="5400000">
            <a:off x="1952244" y="2199132"/>
            <a:ext cx="3355848" cy="3401568"/>
          </a:xfrm>
          <a:prstGeom prst="rect">
            <a:avLst/>
          </a:prstGeom>
        </p:spPr>
      </p:pic>
    </p:spTree>
    <p:extLst>
      <p:ext uri="{BB962C8B-B14F-4D97-AF65-F5344CB8AC3E}">
        <p14:creationId xmlns:p14="http://schemas.microsoft.com/office/powerpoint/2010/main" val="34759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Extinguisher Use - How to Use a Fire Extinguisher - Safety/Health/Workplace">
            <a:hlinkClick r:id="" action="ppaction://media"/>
            <a:extLst>
              <a:ext uri="{FF2B5EF4-FFF2-40B4-BE49-F238E27FC236}">
                <a16:creationId xmlns:a16="http://schemas.microsoft.com/office/drawing/2014/main" id="{FA29A7F0-E9A0-BFEE-A01B-9C08A6F2C1E8}"/>
              </a:ext>
            </a:extLst>
          </p:cNvPr>
          <p:cNvPicPr>
            <a:picLocks noGrp="1" noRot="1" noChangeAspect="1"/>
          </p:cNvPicPr>
          <p:nvPr>
            <p:ph idx="1"/>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44156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EBBA5B-57EC-62BA-43D9-921CAA8F8F88}"/>
              </a:ext>
            </a:extLst>
          </p:cNvPr>
          <p:cNvSpPr txBox="1"/>
          <p:nvPr/>
        </p:nvSpPr>
        <p:spPr>
          <a:xfrm>
            <a:off x="1037064" y="2207270"/>
            <a:ext cx="9712712" cy="584775"/>
          </a:xfrm>
          <a:prstGeom prst="rect">
            <a:avLst/>
          </a:prstGeom>
          <a:noFill/>
        </p:spPr>
        <p:txBody>
          <a:bodyPr wrap="square">
            <a:spAutoFit/>
          </a:bodyPr>
          <a:lstStyle/>
          <a:p>
            <a:r>
              <a:rPr lang="en-GB" sz="3200" dirty="0"/>
              <a:t>https://www.youtube.com/watch?v=k5HNHUGCFZw</a:t>
            </a:r>
          </a:p>
        </p:txBody>
      </p:sp>
    </p:spTree>
    <p:extLst>
      <p:ext uri="{BB962C8B-B14F-4D97-AF65-F5344CB8AC3E}">
        <p14:creationId xmlns:p14="http://schemas.microsoft.com/office/powerpoint/2010/main" val="3502167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What happens when Sodium burns?">
            <a:hlinkClick r:id="" action="ppaction://media"/>
            <a:extLst>
              <a:ext uri="{FF2B5EF4-FFF2-40B4-BE49-F238E27FC236}">
                <a16:creationId xmlns:a16="http://schemas.microsoft.com/office/drawing/2014/main" id="{04DCE849-4410-E8F7-AEA7-35A9E76017F2}"/>
              </a:ext>
            </a:extLst>
          </p:cNvPr>
          <p:cNvPicPr>
            <a:picLocks noGrp="1" noRot="1" noChangeAspect="1"/>
          </p:cNvPicPr>
          <p:nvPr>
            <p:ph idx="1"/>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120027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359F3C-8753-9E55-3BA5-46D8794C699F}"/>
              </a:ext>
            </a:extLst>
          </p:cNvPr>
          <p:cNvSpPr txBox="1"/>
          <p:nvPr/>
        </p:nvSpPr>
        <p:spPr>
          <a:xfrm>
            <a:off x="802888" y="2943250"/>
            <a:ext cx="9631864" cy="1077218"/>
          </a:xfrm>
          <a:prstGeom prst="rect">
            <a:avLst/>
          </a:prstGeom>
          <a:noFill/>
        </p:spPr>
        <p:txBody>
          <a:bodyPr wrap="square">
            <a:spAutoFit/>
          </a:bodyPr>
          <a:lstStyle/>
          <a:p>
            <a:r>
              <a:rPr lang="en-GB" sz="3200" dirty="0">
                <a:hlinkClick r:id="rId2"/>
              </a:rPr>
              <a:t>https://www.youtube.com/watch?v=QhBpjSJhD5s</a:t>
            </a:r>
            <a:endParaRPr lang="en-GB" sz="3200" dirty="0"/>
          </a:p>
          <a:p>
            <a:endParaRPr lang="en-GB" sz="3200" dirty="0"/>
          </a:p>
        </p:txBody>
      </p:sp>
    </p:spTree>
    <p:extLst>
      <p:ext uri="{BB962C8B-B14F-4D97-AF65-F5344CB8AC3E}">
        <p14:creationId xmlns:p14="http://schemas.microsoft.com/office/powerpoint/2010/main" val="1837905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72172-7626-B9F3-70FA-579E7C34FD92}"/>
              </a:ext>
            </a:extLst>
          </p:cNvPr>
          <p:cNvSpPr>
            <a:spLocks noGrp="1"/>
          </p:cNvSpPr>
          <p:nvPr>
            <p:ph type="title"/>
          </p:nvPr>
        </p:nvSpPr>
        <p:spPr>
          <a:xfrm>
            <a:off x="612649" y="548638"/>
            <a:ext cx="3493008" cy="5788152"/>
          </a:xfrm>
        </p:spPr>
        <p:txBody>
          <a:bodyPr anchor="ctr">
            <a:normAutofit/>
          </a:bodyPr>
          <a:lstStyle/>
          <a:p>
            <a:r>
              <a:rPr lang="en-AU" sz="4000"/>
              <a:t>How to treat metal fire?</a:t>
            </a:r>
            <a:endParaRPr lang="en-GB" sz="4000"/>
          </a:p>
        </p:txBody>
      </p:sp>
      <p:graphicFrame>
        <p:nvGraphicFramePr>
          <p:cNvPr id="5" name="Content Placeholder 2">
            <a:extLst>
              <a:ext uri="{FF2B5EF4-FFF2-40B4-BE49-F238E27FC236}">
                <a16:creationId xmlns:a16="http://schemas.microsoft.com/office/drawing/2014/main" id="{F2A28DF0-5E46-7AC7-04FD-B04B7BA33003}"/>
              </a:ext>
            </a:extLst>
          </p:cNvPr>
          <p:cNvGraphicFramePr>
            <a:graphicFrameLocks noGrp="1"/>
          </p:cNvGraphicFramePr>
          <p:nvPr>
            <p:ph idx="1"/>
            <p:extLst>
              <p:ext uri="{D42A27DB-BD31-4B8C-83A1-F6EECF244321}">
                <p14:modId xmlns:p14="http://schemas.microsoft.com/office/powerpoint/2010/main" val="4220695981"/>
              </p:ext>
            </p:extLst>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9541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4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5 steps to put out an electrical fire">
            <a:hlinkClick r:id="" action="ppaction://media"/>
            <a:extLst>
              <a:ext uri="{FF2B5EF4-FFF2-40B4-BE49-F238E27FC236}">
                <a16:creationId xmlns:a16="http://schemas.microsoft.com/office/drawing/2014/main" id="{F17B8BE2-F19A-A787-2CBC-AFF115C6AD8E}"/>
              </a:ext>
            </a:extLst>
          </p:cNvPr>
          <p:cNvPicPr>
            <a:picLocks noGrp="1" noRot="1" noChangeAspect="1"/>
          </p:cNvPicPr>
          <p:nvPr>
            <p:ph idx="1"/>
            <a:videoFile r:link="rId1"/>
          </p:nvPr>
        </p:nvPicPr>
        <p:blipFill>
          <a:blip r:embed="rId3"/>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33716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13E787-EFB3-4AAB-663F-95F3CB343708}"/>
              </a:ext>
            </a:extLst>
          </p:cNvPr>
          <p:cNvSpPr txBox="1"/>
          <p:nvPr/>
        </p:nvSpPr>
        <p:spPr>
          <a:xfrm>
            <a:off x="847492" y="2967334"/>
            <a:ext cx="10236819" cy="1815882"/>
          </a:xfrm>
          <a:prstGeom prst="rect">
            <a:avLst/>
          </a:prstGeom>
          <a:noFill/>
        </p:spPr>
        <p:txBody>
          <a:bodyPr wrap="square">
            <a:spAutoFit/>
          </a:bodyPr>
          <a:lstStyle/>
          <a:p>
            <a:r>
              <a:rPr lang="en-GB" sz="2800" dirty="0">
                <a:hlinkClick r:id="rId2"/>
              </a:rPr>
              <a:t>https://www.firerescue1.com/community-risk-reduction/articles/</a:t>
            </a:r>
            <a:r>
              <a:rPr lang="en-GB" sz="2800">
                <a:hlinkClick r:id="rId2"/>
              </a:rPr>
              <a:t>how-to-put-out-an-electrical-fire-in-five-steps-XB6EB1XTsNyKWkAN/</a:t>
            </a:r>
            <a:endParaRPr lang="en-GB" sz="2800"/>
          </a:p>
          <a:p>
            <a:endParaRPr lang="en-GB" sz="2800" dirty="0"/>
          </a:p>
        </p:txBody>
      </p:sp>
    </p:spTree>
    <p:extLst>
      <p:ext uri="{BB962C8B-B14F-4D97-AF65-F5344CB8AC3E}">
        <p14:creationId xmlns:p14="http://schemas.microsoft.com/office/powerpoint/2010/main" val="510161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D179-F70E-0CF0-5EC9-F632E605D716}"/>
              </a:ext>
            </a:extLst>
          </p:cNvPr>
          <p:cNvSpPr>
            <a:spLocks noGrp="1"/>
          </p:cNvSpPr>
          <p:nvPr>
            <p:ph type="title"/>
          </p:nvPr>
        </p:nvSpPr>
        <p:spPr/>
        <p:txBody>
          <a:bodyPr>
            <a:normAutofit fontScale="90000"/>
          </a:bodyPr>
          <a:lstStyle/>
          <a:p>
            <a:r>
              <a:rPr lang="en-AU" sz="9600" dirty="0">
                <a:solidFill>
                  <a:srgbClr val="FF0000"/>
                </a:solidFill>
              </a:rPr>
              <a:t>Fire in the Lab</a:t>
            </a:r>
            <a:endParaRPr lang="en-GB" dirty="0">
              <a:solidFill>
                <a:srgbClr val="FF0000"/>
              </a:solidFill>
            </a:endParaRPr>
          </a:p>
        </p:txBody>
      </p:sp>
      <p:sp>
        <p:nvSpPr>
          <p:cNvPr id="3" name="Content Placeholder 2">
            <a:extLst>
              <a:ext uri="{FF2B5EF4-FFF2-40B4-BE49-F238E27FC236}">
                <a16:creationId xmlns:a16="http://schemas.microsoft.com/office/drawing/2014/main" id="{2C4971F0-3044-47B4-E94C-E5A07BC375E7}"/>
              </a:ext>
            </a:extLst>
          </p:cNvPr>
          <p:cNvSpPr>
            <a:spLocks noGrp="1"/>
          </p:cNvSpPr>
          <p:nvPr>
            <p:ph idx="1"/>
          </p:nvPr>
        </p:nvSpPr>
        <p:spPr>
          <a:xfrm>
            <a:off x="972312" y="2310257"/>
            <a:ext cx="10515600" cy="3340735"/>
          </a:xfrm>
        </p:spPr>
        <p:txBody>
          <a:bodyPr>
            <a:normAutofit fontScale="92500" lnSpcReduction="10000"/>
          </a:bodyPr>
          <a:lstStyle/>
          <a:p>
            <a:pPr marL="0" indent="0">
              <a:spcBef>
                <a:spcPts val="375"/>
              </a:spcBef>
              <a:spcAft>
                <a:spcPts val="375"/>
              </a:spcAft>
              <a:buNone/>
            </a:pPr>
            <a:r>
              <a:rPr lang="en-GB" sz="4300" b="1" i="0" dirty="0">
                <a:solidFill>
                  <a:srgbClr val="393C53"/>
                </a:solidFill>
                <a:effectLst/>
                <a:latin typeface="Roboto" panose="02000000000000000000" pitchFamily="2" charset="0"/>
              </a:rPr>
              <a:t>How to treat a fire. </a:t>
            </a:r>
          </a:p>
          <a:p>
            <a:pPr marL="0" indent="0">
              <a:spcBef>
                <a:spcPts val="375"/>
              </a:spcBef>
              <a:spcAft>
                <a:spcPts val="375"/>
              </a:spcAft>
              <a:buNone/>
            </a:pPr>
            <a:endParaRPr lang="en-GB" b="0" i="0" dirty="0">
              <a:solidFill>
                <a:srgbClr val="393C53"/>
              </a:solidFill>
              <a:effectLst/>
              <a:latin typeface="Roboto" panose="02000000000000000000" pitchFamily="2" charset="0"/>
            </a:endParaRPr>
          </a:p>
          <a:p>
            <a:pPr marL="0" indent="0">
              <a:spcBef>
                <a:spcPts val="375"/>
              </a:spcBef>
              <a:spcAft>
                <a:spcPts val="375"/>
              </a:spcAft>
              <a:buNone/>
            </a:pPr>
            <a:r>
              <a:rPr lang="en-GB" b="0" i="0" dirty="0">
                <a:solidFill>
                  <a:srgbClr val="393C53"/>
                </a:solidFill>
                <a:effectLst/>
                <a:latin typeface="Roboto" panose="02000000000000000000" pitchFamily="2" charset="0"/>
              </a:rPr>
              <a:t>Although a fire in the laboratory is </a:t>
            </a:r>
            <a:r>
              <a:rPr lang="en-GB" dirty="0">
                <a:solidFill>
                  <a:srgbClr val="393C53"/>
                </a:solidFill>
                <a:latin typeface="Roboto" panose="02000000000000000000" pitchFamily="2" charset="0"/>
              </a:rPr>
              <a:t>an infrequent</a:t>
            </a:r>
            <a:r>
              <a:rPr lang="en-GB" b="0" i="0" dirty="0">
                <a:solidFill>
                  <a:srgbClr val="393C53"/>
                </a:solidFill>
                <a:effectLst/>
                <a:latin typeface="Roboto" panose="02000000000000000000" pitchFamily="2" charset="0"/>
              </a:rPr>
              <a:t> event, it is still good to know how to deal with it “just in case”. This session will cover the principals of fires and then how to deal with different scenarios, what extinguisher to use for what and how they operate.</a:t>
            </a:r>
          </a:p>
          <a:p>
            <a:pPr>
              <a:buNone/>
            </a:pPr>
            <a:br>
              <a:rPr lang="en-GB" b="0" i="0" dirty="0">
                <a:solidFill>
                  <a:srgbClr val="393C53"/>
                </a:solidFill>
                <a:effectLst/>
                <a:latin typeface="Roboto" panose="02000000000000000000" pitchFamily="2" charset="0"/>
              </a:rPr>
            </a:br>
            <a:endParaRPr lang="en-GB" dirty="0"/>
          </a:p>
        </p:txBody>
      </p:sp>
    </p:spTree>
    <p:extLst>
      <p:ext uri="{BB962C8B-B14F-4D97-AF65-F5344CB8AC3E}">
        <p14:creationId xmlns:p14="http://schemas.microsoft.com/office/powerpoint/2010/main" val="261977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1922D2-D397-9EA4-A66D-55B0884D1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D239D-C9B0-9181-D56C-66C660AE9DCF}"/>
              </a:ext>
            </a:extLst>
          </p:cNvPr>
          <p:cNvSpPr>
            <a:spLocks noGrp="1"/>
          </p:cNvSpPr>
          <p:nvPr>
            <p:ph type="title"/>
          </p:nvPr>
        </p:nvSpPr>
        <p:spPr>
          <a:xfrm>
            <a:off x="556965" y="178420"/>
            <a:ext cx="8464371" cy="613317"/>
          </a:xfrm>
        </p:spPr>
        <p:txBody>
          <a:bodyPr anchor="t">
            <a:normAutofit fontScale="90000"/>
          </a:bodyPr>
          <a:lstStyle/>
          <a:p>
            <a:r>
              <a:rPr lang="en-AU" b="1" dirty="0"/>
              <a:t>Dealing with gas fire</a:t>
            </a:r>
            <a:endParaRPr lang="en-GB" b="1" dirty="0"/>
          </a:p>
        </p:txBody>
      </p:sp>
      <p:graphicFrame>
        <p:nvGraphicFramePr>
          <p:cNvPr id="5" name="Content Placeholder 2">
            <a:extLst>
              <a:ext uri="{FF2B5EF4-FFF2-40B4-BE49-F238E27FC236}">
                <a16:creationId xmlns:a16="http://schemas.microsoft.com/office/drawing/2014/main" id="{70F35912-02C4-B74B-E0E5-66262118DAA9}"/>
              </a:ext>
            </a:extLst>
          </p:cNvPr>
          <p:cNvGraphicFramePr>
            <a:graphicFrameLocks noGrp="1"/>
          </p:cNvGraphicFramePr>
          <p:nvPr>
            <p:ph idx="1"/>
            <p:extLst>
              <p:ext uri="{D42A27DB-BD31-4B8C-83A1-F6EECF244321}">
                <p14:modId xmlns:p14="http://schemas.microsoft.com/office/powerpoint/2010/main" val="3734075705"/>
              </p:ext>
            </p:extLst>
          </p:nvPr>
        </p:nvGraphicFramePr>
        <p:xfrm>
          <a:off x="4608246" y="548640"/>
          <a:ext cx="6949440" cy="5786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1073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DE0F6-D721-7190-1808-0A14769B0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C49C8-1175-3A56-C3BA-3D6862DFDC06}"/>
              </a:ext>
            </a:extLst>
          </p:cNvPr>
          <p:cNvSpPr>
            <a:spLocks noGrp="1"/>
          </p:cNvSpPr>
          <p:nvPr>
            <p:ph type="title"/>
          </p:nvPr>
        </p:nvSpPr>
        <p:spPr/>
        <p:txBody>
          <a:bodyPr/>
          <a:lstStyle/>
          <a:p>
            <a:r>
              <a:rPr lang="en-US" dirty="0"/>
              <a:t>Science Assist</a:t>
            </a:r>
            <a:endParaRPr lang="en-AU" dirty="0"/>
          </a:p>
        </p:txBody>
      </p:sp>
      <p:sp>
        <p:nvSpPr>
          <p:cNvPr id="3" name="Content Placeholder 2">
            <a:extLst>
              <a:ext uri="{FF2B5EF4-FFF2-40B4-BE49-F238E27FC236}">
                <a16:creationId xmlns:a16="http://schemas.microsoft.com/office/drawing/2014/main" id="{5BBDFAB8-A619-A96D-AF40-14DF418AF64E}"/>
              </a:ext>
            </a:extLst>
          </p:cNvPr>
          <p:cNvSpPr>
            <a:spLocks noGrp="1"/>
          </p:cNvSpPr>
          <p:nvPr>
            <p:ph idx="1"/>
          </p:nvPr>
        </p:nvSpPr>
        <p:spPr/>
        <p:txBody>
          <a:bodyPr/>
          <a:lstStyle/>
          <a:p>
            <a:r>
              <a:rPr lang="en-AU" u="sng" dirty="0">
                <a:hlinkClick r:id="rId2"/>
              </a:rPr>
              <a:t>SOP – Use of fire extinguishers</a:t>
            </a:r>
            <a:endParaRPr lang="en-AU" dirty="0"/>
          </a:p>
          <a:p>
            <a:r>
              <a:rPr lang="en-AU" u="sng" dirty="0">
                <a:hlinkClick r:id="rId3"/>
              </a:rPr>
              <a:t>Example risk assessment – Use of fire extinguishers</a:t>
            </a:r>
            <a:endParaRPr lang="en-AU" dirty="0"/>
          </a:p>
          <a:p>
            <a:r>
              <a:rPr lang="en-AU" u="sng" dirty="0">
                <a:hlinkClick r:id="rId4"/>
              </a:rPr>
              <a:t>Customisable risk assessment – Use of fire extinguishers</a:t>
            </a:r>
            <a:endParaRPr lang="en-AU" dirty="0"/>
          </a:p>
          <a:p>
            <a:endParaRPr lang="en-AU" dirty="0"/>
          </a:p>
          <a:p>
            <a:pPr marL="0" indent="0">
              <a:buNone/>
            </a:pPr>
            <a:r>
              <a:rPr lang="en-US" dirty="0"/>
              <a:t> </a:t>
            </a:r>
            <a:endParaRPr lang="en-AU" dirty="0"/>
          </a:p>
          <a:p>
            <a:r>
              <a:rPr lang="en-AU" u="sng" dirty="0">
                <a:hlinkClick r:id="rId5"/>
              </a:rPr>
              <a:t>SOP – Fire Blankets</a:t>
            </a:r>
            <a:endParaRPr lang="en-AU" dirty="0"/>
          </a:p>
          <a:p>
            <a:r>
              <a:rPr lang="en-AU" u="sng" dirty="0">
                <a:hlinkClick r:id="rId6"/>
              </a:rPr>
              <a:t>Example risk assessment – Fire blankets</a:t>
            </a:r>
            <a:endParaRPr lang="en-AU" dirty="0"/>
          </a:p>
          <a:p>
            <a:r>
              <a:rPr lang="en-AU" u="sng" dirty="0">
                <a:hlinkClick r:id="rId7"/>
              </a:rPr>
              <a:t>Customisable risk assessment – Fire blankets</a:t>
            </a:r>
            <a:endParaRPr lang="en-AU" dirty="0"/>
          </a:p>
          <a:p>
            <a:endParaRPr lang="en-AU" dirty="0"/>
          </a:p>
        </p:txBody>
      </p:sp>
    </p:spTree>
    <p:extLst>
      <p:ext uri="{BB962C8B-B14F-4D97-AF65-F5344CB8AC3E}">
        <p14:creationId xmlns:p14="http://schemas.microsoft.com/office/powerpoint/2010/main" val="2539479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9D1E-864B-BBA2-E30C-BE3DB400FD2D}"/>
              </a:ext>
            </a:extLst>
          </p:cNvPr>
          <p:cNvSpPr>
            <a:spLocks noGrp="1"/>
          </p:cNvSpPr>
          <p:nvPr>
            <p:ph type="title"/>
          </p:nvPr>
        </p:nvSpPr>
        <p:spPr/>
        <p:txBody>
          <a:bodyPr/>
          <a:lstStyle/>
          <a:p>
            <a:r>
              <a:rPr lang="en-US" dirty="0"/>
              <a:t>Science Assist</a:t>
            </a:r>
            <a:endParaRPr lang="en-AU" dirty="0"/>
          </a:p>
        </p:txBody>
      </p:sp>
      <p:sp>
        <p:nvSpPr>
          <p:cNvPr id="3" name="Content Placeholder 2">
            <a:extLst>
              <a:ext uri="{FF2B5EF4-FFF2-40B4-BE49-F238E27FC236}">
                <a16:creationId xmlns:a16="http://schemas.microsoft.com/office/drawing/2014/main" id="{25195B5D-ED88-0588-2671-0CDA0DCDC367}"/>
              </a:ext>
            </a:extLst>
          </p:cNvPr>
          <p:cNvSpPr>
            <a:spLocks noGrp="1"/>
          </p:cNvSpPr>
          <p:nvPr>
            <p:ph idx="1"/>
          </p:nvPr>
        </p:nvSpPr>
        <p:spPr/>
        <p:txBody>
          <a:bodyPr/>
          <a:lstStyle/>
          <a:p>
            <a:r>
              <a:rPr lang="en-AU" u="sng" dirty="0">
                <a:hlinkClick r:id="rId2"/>
              </a:rPr>
              <a:t>SOP – Use of fire extinguishers</a:t>
            </a:r>
            <a:endParaRPr lang="en-AU" dirty="0"/>
          </a:p>
          <a:p>
            <a:r>
              <a:rPr lang="en-AU" u="sng" dirty="0">
                <a:hlinkClick r:id="rId3"/>
              </a:rPr>
              <a:t>Example risk assessment – Use of fire extinguishers</a:t>
            </a:r>
            <a:endParaRPr lang="en-AU" dirty="0"/>
          </a:p>
          <a:p>
            <a:r>
              <a:rPr lang="en-AU" u="sng" dirty="0">
                <a:hlinkClick r:id="rId4"/>
              </a:rPr>
              <a:t>Customisable risk assessment – Use of fire extinguishers</a:t>
            </a:r>
            <a:endParaRPr lang="en-AU" dirty="0"/>
          </a:p>
          <a:p>
            <a:endParaRPr lang="en-AU" dirty="0"/>
          </a:p>
          <a:p>
            <a:pPr marL="0" indent="0">
              <a:buNone/>
            </a:pPr>
            <a:r>
              <a:rPr lang="en-US" dirty="0"/>
              <a:t> </a:t>
            </a:r>
            <a:endParaRPr lang="en-AU" dirty="0"/>
          </a:p>
          <a:p>
            <a:r>
              <a:rPr lang="en-AU" u="sng" dirty="0">
                <a:hlinkClick r:id="rId5"/>
              </a:rPr>
              <a:t>SOP – Fire Blankets</a:t>
            </a:r>
            <a:endParaRPr lang="en-AU" dirty="0"/>
          </a:p>
          <a:p>
            <a:r>
              <a:rPr lang="en-AU" u="sng" dirty="0">
                <a:hlinkClick r:id="rId6"/>
              </a:rPr>
              <a:t>Example risk assessment – Fire blankets</a:t>
            </a:r>
            <a:endParaRPr lang="en-AU" dirty="0"/>
          </a:p>
          <a:p>
            <a:r>
              <a:rPr lang="en-AU" u="sng" dirty="0">
                <a:hlinkClick r:id="rId7"/>
              </a:rPr>
              <a:t>Customisable risk assessment – Fire blankets</a:t>
            </a:r>
            <a:endParaRPr lang="en-AU" dirty="0"/>
          </a:p>
          <a:p>
            <a:endParaRPr lang="en-AU" dirty="0"/>
          </a:p>
        </p:txBody>
      </p:sp>
    </p:spTree>
    <p:extLst>
      <p:ext uri="{BB962C8B-B14F-4D97-AF65-F5344CB8AC3E}">
        <p14:creationId xmlns:p14="http://schemas.microsoft.com/office/powerpoint/2010/main" val="244747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E33CF-3314-7A9D-AAC9-74DEA584290F}"/>
              </a:ext>
            </a:extLst>
          </p:cNvPr>
          <p:cNvSpPr>
            <a:spLocks noGrp="1"/>
          </p:cNvSpPr>
          <p:nvPr>
            <p:ph type="title"/>
          </p:nvPr>
        </p:nvSpPr>
        <p:spPr>
          <a:xfrm>
            <a:off x="640080" y="325369"/>
            <a:ext cx="4368602" cy="1956841"/>
          </a:xfrm>
        </p:spPr>
        <p:txBody>
          <a:bodyPr anchor="b">
            <a:normAutofit/>
          </a:bodyPr>
          <a:lstStyle/>
          <a:p>
            <a:r>
              <a:rPr lang="en-AU" sz="5400"/>
              <a:t>Requirements for a fire</a:t>
            </a:r>
            <a:endParaRPr lang="en-GB" sz="5400"/>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CDC28C-2B68-806D-AC1A-ED99C7313BFF}"/>
              </a:ext>
            </a:extLst>
          </p:cNvPr>
          <p:cNvSpPr>
            <a:spLocks noGrp="1"/>
          </p:cNvSpPr>
          <p:nvPr>
            <p:ph idx="1"/>
          </p:nvPr>
        </p:nvSpPr>
        <p:spPr>
          <a:xfrm>
            <a:off x="640080" y="2872899"/>
            <a:ext cx="4243589" cy="3320668"/>
          </a:xfrm>
        </p:spPr>
        <p:txBody>
          <a:bodyPr>
            <a:normAutofit/>
          </a:bodyPr>
          <a:lstStyle/>
          <a:p>
            <a:r>
              <a:rPr lang="en-AU" sz="7200" dirty="0"/>
              <a:t>Fuel</a:t>
            </a:r>
          </a:p>
          <a:p>
            <a:r>
              <a:rPr lang="en-AU" sz="7200" dirty="0"/>
              <a:t>Oxygen</a:t>
            </a:r>
          </a:p>
          <a:p>
            <a:r>
              <a:rPr lang="en-AU" sz="7200" dirty="0"/>
              <a:t>Heat</a:t>
            </a:r>
          </a:p>
          <a:p>
            <a:endParaRPr lang="en-GB" sz="2200" dirty="0"/>
          </a:p>
        </p:txBody>
      </p:sp>
      <p:pic>
        <p:nvPicPr>
          <p:cNvPr id="3074" name="Picture 2" descr="What Is Fire &amp; How Does It Spread?">
            <a:extLst>
              <a:ext uri="{FF2B5EF4-FFF2-40B4-BE49-F238E27FC236}">
                <a16:creationId xmlns:a16="http://schemas.microsoft.com/office/drawing/2014/main" id="{1CF0F739-2960-D7D6-28F7-D8FEF16E9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73" r="3849"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13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861BA-8E27-ECC6-5F28-B607DA7E7F27}"/>
              </a:ext>
            </a:extLst>
          </p:cNvPr>
          <p:cNvSpPr>
            <a:spLocks noGrp="1"/>
          </p:cNvSpPr>
          <p:nvPr>
            <p:ph type="title"/>
          </p:nvPr>
        </p:nvSpPr>
        <p:spPr>
          <a:xfrm>
            <a:off x="640080" y="325369"/>
            <a:ext cx="4368602" cy="1176923"/>
          </a:xfrm>
        </p:spPr>
        <p:txBody>
          <a:bodyPr vert="horz" lIns="91440" tIns="45720" rIns="91440" bIns="45720" rtlCol="0" anchor="b">
            <a:normAutofit/>
          </a:bodyPr>
          <a:lstStyle/>
          <a:p>
            <a:r>
              <a:rPr lang="en-US" sz="5400" dirty="0"/>
              <a:t>Class of fire</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0491AC-BB06-E6E5-15E9-4715C8B432DE}"/>
              </a:ext>
            </a:extLst>
          </p:cNvPr>
          <p:cNvSpPr txBox="1"/>
          <p:nvPr/>
        </p:nvSpPr>
        <p:spPr>
          <a:xfrm>
            <a:off x="640080" y="2872899"/>
            <a:ext cx="5455920" cy="365973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b="0" i="0" dirty="0">
                <a:effectLst/>
              </a:rPr>
              <a:t>There are six classes of fire: Class A, Class B, Class C, Class D, Class E, and Class F.</a:t>
            </a:r>
          </a:p>
          <a:p>
            <a:pPr indent="-228600">
              <a:lnSpc>
                <a:spcPct val="90000"/>
              </a:lnSpc>
              <a:spcAft>
                <a:spcPts val="600"/>
              </a:spcAft>
              <a:buFont typeface="Arial" panose="020B0604020202020204" pitchFamily="34" charset="0"/>
              <a:buChar char="•"/>
            </a:pPr>
            <a:r>
              <a:rPr lang="en-US" sz="1600" b="1" i="0" dirty="0">
                <a:effectLst/>
              </a:rPr>
              <a:t> –    Class A fires – combustible materials:</a:t>
            </a:r>
            <a:r>
              <a:rPr lang="en-US" sz="1600" b="0" i="0" dirty="0">
                <a:effectLst/>
              </a:rPr>
              <a:t> caused by flammable solids, such as wood, paper, and fabric</a:t>
            </a:r>
            <a:br>
              <a:rPr lang="en-US" sz="1600" b="0" i="0" dirty="0">
                <a:effectLst/>
              </a:rPr>
            </a:br>
            <a:r>
              <a:rPr lang="en-US" sz="1600" b="1" i="0" dirty="0">
                <a:effectLst/>
              </a:rPr>
              <a:t> –    Class B fires – flammable liquids:</a:t>
            </a:r>
            <a:r>
              <a:rPr lang="en-US" sz="1600" b="0" i="0" dirty="0">
                <a:effectLst/>
              </a:rPr>
              <a:t> such as petrol, turpentine or paint</a:t>
            </a:r>
            <a:br>
              <a:rPr lang="en-US" sz="1600" b="0" i="0" dirty="0">
                <a:effectLst/>
              </a:rPr>
            </a:br>
            <a:r>
              <a:rPr lang="en-US" sz="1600" b="1" i="0" dirty="0">
                <a:effectLst/>
              </a:rPr>
              <a:t> –    Class C fires – flammable gases:</a:t>
            </a:r>
            <a:r>
              <a:rPr lang="en-US" sz="1600" b="0" i="0" dirty="0">
                <a:effectLst/>
              </a:rPr>
              <a:t> like LPG, hydrogen, butane or methane</a:t>
            </a:r>
            <a:br>
              <a:rPr lang="en-US" sz="1600" b="0" i="0" dirty="0">
                <a:effectLst/>
              </a:rPr>
            </a:br>
            <a:r>
              <a:rPr lang="en-US" sz="1600" b="1" i="0" dirty="0">
                <a:effectLst/>
              </a:rPr>
              <a:t> –    Class D fires – combustible metals:</a:t>
            </a:r>
            <a:r>
              <a:rPr lang="en-US" sz="1600" b="0" i="0" dirty="0">
                <a:effectLst/>
              </a:rPr>
              <a:t> chemicals such as magnesium, aluminum or potassium</a:t>
            </a:r>
            <a:br>
              <a:rPr lang="en-US" sz="1600" b="0" i="0" dirty="0">
                <a:effectLst/>
              </a:rPr>
            </a:br>
            <a:r>
              <a:rPr lang="en-US" sz="1600" b="1" i="0" dirty="0">
                <a:effectLst/>
              </a:rPr>
              <a:t> –    Class E fires – electrical equipment:</a:t>
            </a:r>
            <a:r>
              <a:rPr lang="en-US" sz="1600" b="0" i="0" dirty="0">
                <a:effectLst/>
              </a:rPr>
              <a:t> once the electrical item is removed, the fire changes class</a:t>
            </a:r>
            <a:br>
              <a:rPr lang="en-US" sz="1600" b="0" i="0" dirty="0">
                <a:effectLst/>
              </a:rPr>
            </a:br>
            <a:r>
              <a:rPr lang="en-US" sz="1600" b="1" i="0" dirty="0">
                <a:effectLst/>
              </a:rPr>
              <a:t> –    Class F fires – cooking oils:</a:t>
            </a:r>
            <a:r>
              <a:rPr lang="en-US" sz="1600" b="0" i="0" dirty="0">
                <a:effectLst/>
              </a:rPr>
              <a:t> typically a chip-pan fire</a:t>
            </a:r>
          </a:p>
        </p:txBody>
      </p:sp>
      <p:pic>
        <p:nvPicPr>
          <p:cNvPr id="5" name="Picture 4" descr="Bonfire at beach at sunset">
            <a:extLst>
              <a:ext uri="{FF2B5EF4-FFF2-40B4-BE49-F238E27FC236}">
                <a16:creationId xmlns:a16="http://schemas.microsoft.com/office/drawing/2014/main" id="{DC3A5324-954C-47AC-E646-B13561B1B139}"/>
              </a:ext>
            </a:extLst>
          </p:cNvPr>
          <p:cNvPicPr>
            <a:picLocks noChangeAspect="1"/>
          </p:cNvPicPr>
          <p:nvPr/>
        </p:nvPicPr>
        <p:blipFill>
          <a:blip r:embed="rId2"/>
          <a:srcRect l="4720" r="37610"/>
          <a:stretch/>
        </p:blipFill>
        <p:spPr>
          <a:xfrm>
            <a:off x="6274609" y="0"/>
            <a:ext cx="5914343" cy="682141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3318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DB2CD-70DF-3BF6-8FD8-15A97ECC20FA}"/>
              </a:ext>
            </a:extLst>
          </p:cNvPr>
          <p:cNvSpPr>
            <a:spLocks noGrp="1"/>
          </p:cNvSpPr>
          <p:nvPr>
            <p:ph type="title"/>
          </p:nvPr>
        </p:nvSpPr>
        <p:spPr>
          <a:xfrm>
            <a:off x="838200" y="365125"/>
            <a:ext cx="10515600" cy="1325563"/>
          </a:xfrm>
        </p:spPr>
        <p:txBody>
          <a:bodyPr>
            <a:normAutofit/>
          </a:bodyPr>
          <a:lstStyle/>
          <a:p>
            <a:r>
              <a:rPr lang="en-AU" sz="5400" dirty="0"/>
              <a:t>Types of fire extinguishers</a:t>
            </a:r>
            <a:endParaRPr lang="en-GB"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49CC0B-39B8-CEE7-D934-94A28AC2EF85}"/>
              </a:ext>
            </a:extLst>
          </p:cNvPr>
          <p:cNvSpPr>
            <a:spLocks noGrp="1"/>
          </p:cNvSpPr>
          <p:nvPr>
            <p:ph idx="1"/>
          </p:nvPr>
        </p:nvSpPr>
        <p:spPr>
          <a:xfrm>
            <a:off x="838200" y="1929384"/>
            <a:ext cx="10515600" cy="4251960"/>
          </a:xfrm>
        </p:spPr>
        <p:txBody>
          <a:bodyPr>
            <a:normAutofit/>
          </a:bodyPr>
          <a:lstStyle/>
          <a:p>
            <a:pPr marL="0" indent="0">
              <a:buNone/>
            </a:pPr>
            <a:r>
              <a:rPr lang="en-GB" sz="2400" b="0" i="0" dirty="0">
                <a:solidFill>
                  <a:srgbClr val="251A06"/>
                </a:solidFill>
                <a:effectLst/>
                <a:latin typeface="Open Sans" panose="020B0606030504020204" pitchFamily="34" charset="0"/>
              </a:rPr>
              <a:t>– </a:t>
            </a:r>
            <a:r>
              <a:rPr lang="en-GB" sz="2400" b="0" i="0" u="none" strike="noStrike" dirty="0">
                <a:solidFill>
                  <a:srgbClr val="EF4035"/>
                </a:solidFill>
                <a:effectLst/>
                <a:latin typeface="Open Sans" panose="020B0606030504020204" pitchFamily="34" charset="0"/>
                <a:hlinkClick r:id="rId2" tooltip="Buy water fire extinguishers"/>
              </a:rPr>
              <a:t>Water</a:t>
            </a:r>
            <a:br>
              <a:rPr lang="en-GB" sz="2400" dirty="0"/>
            </a:br>
            <a:r>
              <a:rPr lang="en-GB" sz="2400" b="0" i="0" dirty="0">
                <a:solidFill>
                  <a:srgbClr val="251A06"/>
                </a:solidFill>
                <a:effectLst/>
                <a:latin typeface="Open Sans" panose="020B0606030504020204" pitchFamily="34" charset="0"/>
              </a:rPr>
              <a:t>– </a:t>
            </a:r>
            <a:r>
              <a:rPr lang="en-GB" sz="2400" b="0" i="0" u="none" strike="noStrike" dirty="0">
                <a:solidFill>
                  <a:srgbClr val="EF4035"/>
                </a:solidFill>
                <a:effectLst/>
                <a:latin typeface="Open Sans" panose="020B0606030504020204" pitchFamily="34" charset="0"/>
                <a:hlinkClick r:id="rId3" tooltip="Buy foam fire extinguishers"/>
              </a:rPr>
              <a:t>Foam</a:t>
            </a:r>
            <a:br>
              <a:rPr lang="en-GB" sz="2400" dirty="0"/>
            </a:br>
            <a:r>
              <a:rPr lang="en-GB" sz="2400" b="0" i="0" dirty="0">
                <a:solidFill>
                  <a:srgbClr val="251A06"/>
                </a:solidFill>
                <a:effectLst/>
                <a:latin typeface="Open Sans" panose="020B0606030504020204" pitchFamily="34" charset="0"/>
              </a:rPr>
              <a:t>– </a:t>
            </a:r>
            <a:r>
              <a:rPr lang="en-GB" sz="2400" b="0" i="0" u="none" strike="noStrike" dirty="0">
                <a:solidFill>
                  <a:srgbClr val="EF4035"/>
                </a:solidFill>
                <a:effectLst/>
                <a:latin typeface="Open Sans" panose="020B0606030504020204" pitchFamily="34" charset="0"/>
                <a:hlinkClick r:id="rId4" tooltip="Buy Dry Powder ABE fire extinguisher"/>
              </a:rPr>
              <a:t>Dry Powder</a:t>
            </a:r>
            <a:r>
              <a:rPr lang="en-GB" sz="2400" b="0" i="0" dirty="0">
                <a:solidFill>
                  <a:srgbClr val="251A06"/>
                </a:solidFill>
                <a:effectLst/>
                <a:latin typeface="Open Sans" panose="020B0606030504020204" pitchFamily="34" charset="0"/>
              </a:rPr>
              <a:t> – ABE</a:t>
            </a:r>
            <a:br>
              <a:rPr lang="en-GB" sz="2400" dirty="0"/>
            </a:br>
            <a:r>
              <a:rPr lang="en-GB" sz="2400" b="0" i="0" dirty="0">
                <a:solidFill>
                  <a:srgbClr val="251A06"/>
                </a:solidFill>
                <a:effectLst/>
                <a:latin typeface="Open Sans" panose="020B0606030504020204" pitchFamily="34" charset="0"/>
              </a:rPr>
              <a:t>– </a:t>
            </a:r>
            <a:r>
              <a:rPr lang="en-GB" sz="2400" b="0" i="0" u="none" strike="noStrike" dirty="0">
                <a:solidFill>
                  <a:srgbClr val="EF4035"/>
                </a:solidFill>
                <a:effectLst/>
                <a:latin typeface="Open Sans" panose="020B0606030504020204" pitchFamily="34" charset="0"/>
                <a:hlinkClick r:id="rId5" tooltip="Buy Dry Powder BE fire extinguisher"/>
              </a:rPr>
              <a:t>Dry Powder – BE</a:t>
            </a:r>
            <a:br>
              <a:rPr lang="en-GB" sz="2400" dirty="0"/>
            </a:br>
            <a:r>
              <a:rPr lang="en-GB" sz="2400" b="0" i="0" dirty="0">
                <a:solidFill>
                  <a:srgbClr val="251A06"/>
                </a:solidFill>
                <a:effectLst/>
                <a:latin typeface="Open Sans" panose="020B0606030504020204" pitchFamily="34" charset="0"/>
              </a:rPr>
              <a:t>– </a:t>
            </a:r>
            <a:r>
              <a:rPr lang="en-GB" sz="2400" b="0" i="0" u="none" strike="noStrike" dirty="0">
                <a:solidFill>
                  <a:srgbClr val="EF4035"/>
                </a:solidFill>
                <a:effectLst/>
                <a:latin typeface="Open Sans" panose="020B0606030504020204" pitchFamily="34" charset="0"/>
                <a:hlinkClick r:id="rId6" tooltip="Buy Carbon Dioxide CO2 fire extinguishers"/>
              </a:rPr>
              <a:t>Carbon Dioxide (‘CO2’)</a:t>
            </a:r>
            <a:br>
              <a:rPr lang="en-GB" sz="2400" dirty="0"/>
            </a:br>
            <a:r>
              <a:rPr lang="en-GB" sz="2400" b="0" i="0" dirty="0">
                <a:solidFill>
                  <a:srgbClr val="251A06"/>
                </a:solidFill>
                <a:effectLst/>
                <a:latin typeface="Open Sans" panose="020B0606030504020204" pitchFamily="34" charset="0"/>
              </a:rPr>
              <a:t>– </a:t>
            </a:r>
            <a:r>
              <a:rPr lang="en-GB" sz="2400" b="0" i="0" u="none" strike="noStrike" dirty="0">
                <a:solidFill>
                  <a:srgbClr val="EF4035"/>
                </a:solidFill>
                <a:effectLst/>
                <a:latin typeface="Open Sans" panose="020B0606030504020204" pitchFamily="34" charset="0"/>
                <a:hlinkClick r:id="rId7" tooltip="Buy Wet Chemical fire extinguishers"/>
              </a:rPr>
              <a:t>Wet Chemical</a:t>
            </a:r>
            <a:br>
              <a:rPr lang="en-GB" sz="2400" dirty="0"/>
            </a:br>
            <a:r>
              <a:rPr lang="en-GB" sz="2400" b="0" i="0" dirty="0">
                <a:solidFill>
                  <a:srgbClr val="251A06"/>
                </a:solidFill>
                <a:effectLst/>
                <a:latin typeface="Open Sans" panose="020B0606030504020204" pitchFamily="34" charset="0"/>
              </a:rPr>
              <a:t>– </a:t>
            </a:r>
            <a:r>
              <a:rPr lang="en-GB" sz="2400" b="0" i="0" u="none" strike="noStrike" dirty="0">
                <a:solidFill>
                  <a:srgbClr val="EF4035"/>
                </a:solidFill>
                <a:effectLst/>
                <a:latin typeface="Open Sans" panose="020B0606030504020204" pitchFamily="34" charset="0"/>
                <a:hlinkClick r:id="rId8" tooltip="Buy Lithium-ion  fire extinguishers"/>
              </a:rPr>
              <a:t>Lithium Ion</a:t>
            </a:r>
            <a:endParaRPr lang="en-GB" sz="2400" dirty="0"/>
          </a:p>
        </p:txBody>
      </p:sp>
      <p:pic>
        <p:nvPicPr>
          <p:cNvPr id="5122" name="Picture 2" descr="Learn About The Types Of Fire Extinguishers In Australia.">
            <a:extLst>
              <a:ext uri="{FF2B5EF4-FFF2-40B4-BE49-F238E27FC236}">
                <a16:creationId xmlns:a16="http://schemas.microsoft.com/office/drawing/2014/main" id="{3D70724B-E2AF-6C58-43D3-74FEC4327C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8907" y="2247026"/>
            <a:ext cx="7229745" cy="36148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icture of Firechief - FLE9 - Lith-Ex Fire Extinguisher - 9L - [HS-FLE9] - (LP)">
            <a:extLst>
              <a:ext uri="{FF2B5EF4-FFF2-40B4-BE49-F238E27FC236}">
                <a16:creationId xmlns:a16="http://schemas.microsoft.com/office/drawing/2014/main" id="{F56FE0F8-1903-4D01-76AA-2337EC1017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64941" y="2958955"/>
            <a:ext cx="1109241" cy="271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246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art of different types of materials&#10;&#10;AI-generated content may be incorrect.">
            <a:extLst>
              <a:ext uri="{FF2B5EF4-FFF2-40B4-BE49-F238E27FC236}">
                <a16:creationId xmlns:a16="http://schemas.microsoft.com/office/drawing/2014/main" id="{63BA96A7-C8E7-DE68-D951-B13A0003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0" y="457200"/>
            <a:ext cx="7429500" cy="5326912"/>
          </a:xfrm>
          <a:prstGeom prst="rect">
            <a:avLst/>
          </a:prstGeom>
        </p:spPr>
      </p:pic>
      <p:pic>
        <p:nvPicPr>
          <p:cNvPr id="10" name="Picture 9">
            <a:extLst>
              <a:ext uri="{FF2B5EF4-FFF2-40B4-BE49-F238E27FC236}">
                <a16:creationId xmlns:a16="http://schemas.microsoft.com/office/drawing/2014/main" id="{583FEFD8-E2CF-2B50-10A0-A8C28452C7EC}"/>
              </a:ext>
            </a:extLst>
          </p:cNvPr>
          <p:cNvPicPr>
            <a:picLocks noChangeAspect="1"/>
          </p:cNvPicPr>
          <p:nvPr/>
        </p:nvPicPr>
        <p:blipFill>
          <a:blip r:embed="rId3"/>
          <a:stretch>
            <a:fillRect/>
          </a:stretch>
        </p:blipFill>
        <p:spPr>
          <a:xfrm>
            <a:off x="2386359" y="5596695"/>
            <a:ext cx="7429500" cy="824816"/>
          </a:xfrm>
          <a:prstGeom prst="rect">
            <a:avLst/>
          </a:prstGeom>
        </p:spPr>
      </p:pic>
    </p:spTree>
    <p:extLst>
      <p:ext uri="{BB962C8B-B14F-4D97-AF65-F5344CB8AC3E}">
        <p14:creationId xmlns:p14="http://schemas.microsoft.com/office/powerpoint/2010/main" val="756744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A67E9B-D092-6987-3AD3-0918449635E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Checking fire extinguisher</a:t>
            </a:r>
          </a:p>
        </p:txBody>
      </p:sp>
      <p:pic>
        <p:nvPicPr>
          <p:cNvPr id="11" name="Picture 10" descr="A hand holding a yellow card with black squares&#10;&#10;AI-generated content may be incorrect.">
            <a:extLst>
              <a:ext uri="{FF2B5EF4-FFF2-40B4-BE49-F238E27FC236}">
                <a16:creationId xmlns:a16="http://schemas.microsoft.com/office/drawing/2014/main" id="{2D88CBD9-F53E-3019-2F5E-0C2CEA22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804" y="836612"/>
            <a:ext cx="7143750" cy="5357813"/>
          </a:xfrm>
          <a:prstGeom prst="rect">
            <a:avLst/>
          </a:prstGeom>
        </p:spPr>
      </p:pic>
    </p:spTree>
    <p:extLst>
      <p:ext uri="{BB962C8B-B14F-4D97-AF65-F5344CB8AC3E}">
        <p14:creationId xmlns:p14="http://schemas.microsoft.com/office/powerpoint/2010/main" val="1796148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EC68B-1BC1-0DC2-C38F-8586B9F0E16F}"/>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a:solidFill>
                  <a:schemeClr val="tx1"/>
                </a:solidFill>
                <a:latin typeface="+mj-lt"/>
                <a:ea typeface="+mj-ea"/>
                <a:cs typeface="+mj-cs"/>
              </a:rPr>
              <a:t>Checking the fire extinguisher</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gauge&#10;&#10;AI-generated content may be incorrect.">
            <a:extLst>
              <a:ext uri="{FF2B5EF4-FFF2-40B4-BE49-F238E27FC236}">
                <a16:creationId xmlns:a16="http://schemas.microsoft.com/office/drawing/2014/main" id="{6D3344C1-1B41-4D9A-814E-8C6E074D59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4654296" y="709803"/>
            <a:ext cx="7214616" cy="5410962"/>
          </a:xfrm>
          <a:prstGeom prst="rect">
            <a:avLst/>
          </a:prstGeom>
        </p:spPr>
      </p:pic>
    </p:spTree>
    <p:extLst>
      <p:ext uri="{BB962C8B-B14F-4D97-AF65-F5344CB8AC3E}">
        <p14:creationId xmlns:p14="http://schemas.microsoft.com/office/powerpoint/2010/main" val="836358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30228</TotalTime>
  <Words>532</Words>
  <Application>Microsoft Office PowerPoint</Application>
  <PresentationFormat>Widescreen</PresentationFormat>
  <Paragraphs>52</Paragraphs>
  <Slides>21</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Aptos Display</vt:lpstr>
      <vt:lpstr>Arial</vt:lpstr>
      <vt:lpstr>Open Sans</vt:lpstr>
      <vt:lpstr>Roboto</vt:lpstr>
      <vt:lpstr>Office Theme</vt:lpstr>
      <vt:lpstr>Fire in the Lab</vt:lpstr>
      <vt:lpstr>Fire in the Lab</vt:lpstr>
      <vt:lpstr>Science Assist</vt:lpstr>
      <vt:lpstr>Requirements for a fire</vt:lpstr>
      <vt:lpstr>Class of fire</vt:lpstr>
      <vt:lpstr>Types of fire extinguishers</vt:lpstr>
      <vt:lpstr>PowerPoint Presentation</vt:lpstr>
      <vt:lpstr>Checking fire extinguisher</vt:lpstr>
      <vt:lpstr>Checking the fire extinguisher</vt:lpstr>
      <vt:lpstr>Fire blanket</vt:lpstr>
      <vt:lpstr>How to use a fire blanket     https://www.youtube.com/watch?v=73uBTHEdew8  </vt:lpstr>
      <vt:lpstr>Type of fire extinguisher</vt:lpstr>
      <vt:lpstr>PowerPoint Presentation</vt:lpstr>
      <vt:lpstr>PowerPoint Presentation</vt:lpstr>
      <vt:lpstr>PowerPoint Presentation</vt:lpstr>
      <vt:lpstr>PowerPoint Presentation</vt:lpstr>
      <vt:lpstr>How to treat metal fire?</vt:lpstr>
      <vt:lpstr>PowerPoint Presentation</vt:lpstr>
      <vt:lpstr>PowerPoint Presentation</vt:lpstr>
      <vt:lpstr>Dealing with gas fire</vt:lpstr>
      <vt:lpstr>Science Assist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Dale Carroll</dc:creator>
  <cp:lastModifiedBy>Dale Carroll</cp:lastModifiedBy>
  <cp:revision>2</cp:revision>
  <dcterms:created xsi:type="dcterms:W3CDTF">2025-05-29T04:45:27Z</dcterms:created>
  <dcterms:modified xsi:type="dcterms:W3CDTF">2025-11-13T23:58:14Z</dcterms:modified>
</cp:coreProperties>
</file>