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29"/>
  </p:notesMasterIdLst>
  <p:sldIdLst>
    <p:sldId id="256" r:id="rId6"/>
    <p:sldId id="257" r:id="rId7"/>
    <p:sldId id="258" r:id="rId8"/>
    <p:sldId id="259" r:id="rId9"/>
    <p:sldId id="262" r:id="rId10"/>
    <p:sldId id="260" r:id="rId11"/>
    <p:sldId id="261" r:id="rId12"/>
    <p:sldId id="266" r:id="rId13"/>
    <p:sldId id="276" r:id="rId14"/>
    <p:sldId id="281" r:id="rId15"/>
    <p:sldId id="263" r:id="rId16"/>
    <p:sldId id="264" r:id="rId17"/>
    <p:sldId id="282" r:id="rId18"/>
    <p:sldId id="275" r:id="rId19"/>
    <p:sldId id="277" r:id="rId20"/>
    <p:sldId id="278" r:id="rId21"/>
    <p:sldId id="265" r:id="rId22"/>
    <p:sldId id="268" r:id="rId23"/>
    <p:sldId id="280" r:id="rId24"/>
    <p:sldId id="279" r:id="rId25"/>
    <p:sldId id="267" r:id="rId26"/>
    <p:sldId id="27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CFF4F-8432-4819-A60F-CB302935B3AF}" type="datetimeFigureOut">
              <a:rPr lang="en-AU" smtClean="0"/>
              <a:t>20/11/2025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E73A26-B97E-4A94-9BC1-06889537BF3C}" type="slidenum">
              <a:rPr lang="en-AU" smtClean="0"/>
              <a:t>‹#›</a:t>
            </a:fld>
            <a:endParaRPr lang="en-AU"/>
          </a:p>
        </p:txBody>
      </p:sp>
    </p:spTree>
    <p:extLst>
      <p:ext uri="{BB962C8B-B14F-4D97-AF65-F5344CB8AC3E}">
        <p14:creationId xmlns:p14="http://schemas.microsoft.com/office/powerpoint/2010/main" val="273528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98EB8DB-BCB0-0DD5-FC4B-064E1D7924B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47DE504-DB59-46B5-9FA0-F22F5342D56F}"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098" name="Rectangle 2">
            <a:extLst>
              <a:ext uri="{FF2B5EF4-FFF2-40B4-BE49-F238E27FC236}">
                <a16:creationId xmlns:a16="http://schemas.microsoft.com/office/drawing/2014/main" id="{64B411DF-DC00-E6F5-7454-3F3376026B3D}"/>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EE5859C5-1EE5-BD7D-380A-7C0A815756C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390E7F9-18E8-884E-2327-2E4ACCAD83A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E02297-62AD-4E08-A514-EEBC05997F54}" type="slidenum">
              <a:rPr kumimoji="0" lang="en-AU"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AU"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0" name="Rectangle 2">
            <a:extLst>
              <a:ext uri="{FF2B5EF4-FFF2-40B4-BE49-F238E27FC236}">
                <a16:creationId xmlns:a16="http://schemas.microsoft.com/office/drawing/2014/main" id="{014CF383-58FE-9DDA-0988-EABBEEDF6EDE}"/>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8B63CB2-F720-A28C-93B6-590A4BB59A06}"/>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BA7CD-E00D-3E86-D1BD-109A3CFB3B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07D9A83-09F7-6840-439B-BBE7D7EB3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8A9C960-6917-7DC3-014E-C2134BC221F4}"/>
              </a:ext>
            </a:extLst>
          </p:cNvPr>
          <p:cNvSpPr>
            <a:spLocks noGrp="1"/>
          </p:cNvSpPr>
          <p:nvPr>
            <p:ph type="dt" sz="half" idx="10"/>
          </p:nvPr>
        </p:nvSpPr>
        <p:spPr/>
        <p:txBody>
          <a:bodyPr/>
          <a:lstStyle/>
          <a:p>
            <a:fld id="{6B720918-6EE8-4D2D-8697-E773D3E61256}" type="datetimeFigureOut">
              <a:rPr lang="en-AU" smtClean="0"/>
              <a:t>20/11/2025</a:t>
            </a:fld>
            <a:endParaRPr lang="en-AU"/>
          </a:p>
        </p:txBody>
      </p:sp>
      <p:sp>
        <p:nvSpPr>
          <p:cNvPr id="5" name="Footer Placeholder 4">
            <a:extLst>
              <a:ext uri="{FF2B5EF4-FFF2-40B4-BE49-F238E27FC236}">
                <a16:creationId xmlns:a16="http://schemas.microsoft.com/office/drawing/2014/main" id="{83C15DA6-6C82-B709-0F1D-2444918981A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2EE3222-E151-A515-FDDA-15CEAB2CC7CE}"/>
              </a:ext>
            </a:extLst>
          </p:cNvPr>
          <p:cNvSpPr>
            <a:spLocks noGrp="1"/>
          </p:cNvSpPr>
          <p:nvPr>
            <p:ph type="sldNum" sz="quarter" idx="12"/>
          </p:nvPr>
        </p:nvSpPr>
        <p:spPr/>
        <p:txBody>
          <a:bodyPr/>
          <a:lstStyle/>
          <a:p>
            <a:fld id="{DD16DC0A-9D8A-44CA-AFA9-71F262428EED}" type="slidenum">
              <a:rPr lang="en-AU" smtClean="0"/>
              <a:t>‹#›</a:t>
            </a:fld>
            <a:endParaRPr lang="en-AU"/>
          </a:p>
        </p:txBody>
      </p:sp>
    </p:spTree>
    <p:extLst>
      <p:ext uri="{BB962C8B-B14F-4D97-AF65-F5344CB8AC3E}">
        <p14:creationId xmlns:p14="http://schemas.microsoft.com/office/powerpoint/2010/main" val="1348069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45520-FBC3-A2E6-308A-EAA0DFFB500A}"/>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B8CABEE-6636-C4AD-177E-5C236CC73C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DCF550-51A2-65FC-E003-DBEB8A8EC20B}"/>
              </a:ext>
            </a:extLst>
          </p:cNvPr>
          <p:cNvSpPr>
            <a:spLocks noGrp="1"/>
          </p:cNvSpPr>
          <p:nvPr>
            <p:ph type="dt" sz="half" idx="10"/>
          </p:nvPr>
        </p:nvSpPr>
        <p:spPr/>
        <p:txBody>
          <a:bodyPr/>
          <a:lstStyle/>
          <a:p>
            <a:fld id="{6B720918-6EE8-4D2D-8697-E773D3E61256}" type="datetimeFigureOut">
              <a:rPr lang="en-AU" smtClean="0"/>
              <a:t>20/11/2025</a:t>
            </a:fld>
            <a:endParaRPr lang="en-AU"/>
          </a:p>
        </p:txBody>
      </p:sp>
      <p:sp>
        <p:nvSpPr>
          <p:cNvPr id="5" name="Footer Placeholder 4">
            <a:extLst>
              <a:ext uri="{FF2B5EF4-FFF2-40B4-BE49-F238E27FC236}">
                <a16:creationId xmlns:a16="http://schemas.microsoft.com/office/drawing/2014/main" id="{33FAFFCF-6F9B-6CBC-7A10-9E5EC51B93A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435A810-0A77-7335-9FEB-8919BB2E5986}"/>
              </a:ext>
            </a:extLst>
          </p:cNvPr>
          <p:cNvSpPr>
            <a:spLocks noGrp="1"/>
          </p:cNvSpPr>
          <p:nvPr>
            <p:ph type="sldNum" sz="quarter" idx="12"/>
          </p:nvPr>
        </p:nvSpPr>
        <p:spPr/>
        <p:txBody>
          <a:bodyPr/>
          <a:lstStyle/>
          <a:p>
            <a:fld id="{DD16DC0A-9D8A-44CA-AFA9-71F262428EED}" type="slidenum">
              <a:rPr lang="en-AU" smtClean="0"/>
              <a:t>‹#›</a:t>
            </a:fld>
            <a:endParaRPr lang="en-AU"/>
          </a:p>
        </p:txBody>
      </p:sp>
    </p:spTree>
    <p:extLst>
      <p:ext uri="{BB962C8B-B14F-4D97-AF65-F5344CB8AC3E}">
        <p14:creationId xmlns:p14="http://schemas.microsoft.com/office/powerpoint/2010/main" val="3676994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A0F98-899C-CB86-F09B-AA65EB5A06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7500856-9313-1930-3BAA-DAA47891F6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8F940F1-2EAA-A75B-FB8C-7FF98CCDF96B}"/>
              </a:ext>
            </a:extLst>
          </p:cNvPr>
          <p:cNvSpPr>
            <a:spLocks noGrp="1"/>
          </p:cNvSpPr>
          <p:nvPr>
            <p:ph type="dt" sz="half" idx="10"/>
          </p:nvPr>
        </p:nvSpPr>
        <p:spPr/>
        <p:txBody>
          <a:bodyPr/>
          <a:lstStyle/>
          <a:p>
            <a:fld id="{6B720918-6EE8-4D2D-8697-E773D3E61256}" type="datetimeFigureOut">
              <a:rPr lang="en-AU" smtClean="0"/>
              <a:t>20/11/2025</a:t>
            </a:fld>
            <a:endParaRPr lang="en-AU"/>
          </a:p>
        </p:txBody>
      </p:sp>
      <p:sp>
        <p:nvSpPr>
          <p:cNvPr id="5" name="Footer Placeholder 4">
            <a:extLst>
              <a:ext uri="{FF2B5EF4-FFF2-40B4-BE49-F238E27FC236}">
                <a16:creationId xmlns:a16="http://schemas.microsoft.com/office/drawing/2014/main" id="{0AA97ACF-B242-1D2C-72E2-814839F5438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836737E-5009-DA57-D19A-3447BD9765E4}"/>
              </a:ext>
            </a:extLst>
          </p:cNvPr>
          <p:cNvSpPr>
            <a:spLocks noGrp="1"/>
          </p:cNvSpPr>
          <p:nvPr>
            <p:ph type="sldNum" sz="quarter" idx="12"/>
          </p:nvPr>
        </p:nvSpPr>
        <p:spPr/>
        <p:txBody>
          <a:bodyPr/>
          <a:lstStyle/>
          <a:p>
            <a:fld id="{DD16DC0A-9D8A-44CA-AFA9-71F262428EED}" type="slidenum">
              <a:rPr lang="en-AU" smtClean="0"/>
              <a:t>‹#›</a:t>
            </a:fld>
            <a:endParaRPr lang="en-AU"/>
          </a:p>
        </p:txBody>
      </p:sp>
    </p:spTree>
    <p:extLst>
      <p:ext uri="{BB962C8B-B14F-4D97-AF65-F5344CB8AC3E}">
        <p14:creationId xmlns:p14="http://schemas.microsoft.com/office/powerpoint/2010/main" val="254220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FA05-AC27-8341-DF9E-D04AD052C6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10D12C68-EE2E-BE55-B92D-562514D753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171035D-ECF9-EAD8-0E3C-677794698070}"/>
              </a:ext>
            </a:extLst>
          </p:cNvPr>
          <p:cNvSpPr>
            <a:spLocks noGrp="1"/>
          </p:cNvSpPr>
          <p:nvPr>
            <p:ph type="dt" sz="half" idx="10"/>
          </p:nvPr>
        </p:nvSpPr>
        <p:spPr/>
        <p:txBody>
          <a:bodyPr/>
          <a:lstStyle/>
          <a:p>
            <a:fld id="{A68785BA-6575-4BA1-9158-97D167EFA340}" type="datetimeFigureOut">
              <a:rPr lang="en-AU" smtClean="0"/>
              <a:t>20/11/2025</a:t>
            </a:fld>
            <a:endParaRPr lang="en-AU"/>
          </a:p>
        </p:txBody>
      </p:sp>
      <p:sp>
        <p:nvSpPr>
          <p:cNvPr id="5" name="Footer Placeholder 4">
            <a:extLst>
              <a:ext uri="{FF2B5EF4-FFF2-40B4-BE49-F238E27FC236}">
                <a16:creationId xmlns:a16="http://schemas.microsoft.com/office/drawing/2014/main" id="{71CFCBDB-6A1D-AE5F-01FD-7C0E7EDD31A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F71CFA7-9967-FA52-A79A-FB3327685E2B}"/>
              </a:ext>
            </a:extLst>
          </p:cNvPr>
          <p:cNvSpPr>
            <a:spLocks noGrp="1"/>
          </p:cNvSpPr>
          <p:nvPr>
            <p:ph type="sldNum" sz="quarter" idx="12"/>
          </p:nvPr>
        </p:nvSpPr>
        <p:spPr/>
        <p:txBody>
          <a:bodyPr/>
          <a:lstStyle/>
          <a:p>
            <a:fld id="{7B06CC13-3E94-4E94-96BD-DCFBEBDE285D}" type="slidenum">
              <a:rPr lang="en-AU" smtClean="0"/>
              <a:t>‹#›</a:t>
            </a:fld>
            <a:endParaRPr lang="en-AU"/>
          </a:p>
        </p:txBody>
      </p:sp>
    </p:spTree>
    <p:extLst>
      <p:ext uri="{BB962C8B-B14F-4D97-AF65-F5344CB8AC3E}">
        <p14:creationId xmlns:p14="http://schemas.microsoft.com/office/powerpoint/2010/main" val="3177150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91CA2-E800-2017-6DAA-C2995A4946E8}"/>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097C9F1-6019-D69E-3561-14DEE9FCB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3996EF9-3327-D368-E255-45D69087417B}"/>
              </a:ext>
            </a:extLst>
          </p:cNvPr>
          <p:cNvSpPr>
            <a:spLocks noGrp="1"/>
          </p:cNvSpPr>
          <p:nvPr>
            <p:ph type="dt" sz="half" idx="10"/>
          </p:nvPr>
        </p:nvSpPr>
        <p:spPr/>
        <p:txBody>
          <a:bodyPr/>
          <a:lstStyle/>
          <a:p>
            <a:fld id="{A68785BA-6575-4BA1-9158-97D167EFA340}" type="datetimeFigureOut">
              <a:rPr lang="en-AU" smtClean="0"/>
              <a:t>20/11/2025</a:t>
            </a:fld>
            <a:endParaRPr lang="en-AU"/>
          </a:p>
        </p:txBody>
      </p:sp>
      <p:sp>
        <p:nvSpPr>
          <p:cNvPr id="5" name="Footer Placeholder 4">
            <a:extLst>
              <a:ext uri="{FF2B5EF4-FFF2-40B4-BE49-F238E27FC236}">
                <a16:creationId xmlns:a16="http://schemas.microsoft.com/office/drawing/2014/main" id="{DF5CCCE4-BC52-2F7F-8A1C-B884E62B5A7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AE214E7-B309-D1ED-8B30-FFA5E601827F}"/>
              </a:ext>
            </a:extLst>
          </p:cNvPr>
          <p:cNvSpPr>
            <a:spLocks noGrp="1"/>
          </p:cNvSpPr>
          <p:nvPr>
            <p:ph type="sldNum" sz="quarter" idx="12"/>
          </p:nvPr>
        </p:nvSpPr>
        <p:spPr/>
        <p:txBody>
          <a:bodyPr/>
          <a:lstStyle/>
          <a:p>
            <a:fld id="{7B06CC13-3E94-4E94-96BD-DCFBEBDE285D}" type="slidenum">
              <a:rPr lang="en-AU" smtClean="0"/>
              <a:t>‹#›</a:t>
            </a:fld>
            <a:endParaRPr lang="en-AU"/>
          </a:p>
        </p:txBody>
      </p:sp>
    </p:spTree>
    <p:extLst>
      <p:ext uri="{BB962C8B-B14F-4D97-AF65-F5344CB8AC3E}">
        <p14:creationId xmlns:p14="http://schemas.microsoft.com/office/powerpoint/2010/main" val="1617743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2CFD-1912-BD5F-BBB4-FDF98213421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07DC451-8DC8-3CCC-7DAC-854FA4A769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1D0B57-683C-60A1-9960-1CAAD65C96B9}"/>
              </a:ext>
            </a:extLst>
          </p:cNvPr>
          <p:cNvSpPr>
            <a:spLocks noGrp="1"/>
          </p:cNvSpPr>
          <p:nvPr>
            <p:ph type="dt" sz="half" idx="10"/>
          </p:nvPr>
        </p:nvSpPr>
        <p:spPr/>
        <p:txBody>
          <a:bodyPr/>
          <a:lstStyle/>
          <a:p>
            <a:fld id="{A68785BA-6575-4BA1-9158-97D167EFA340}" type="datetimeFigureOut">
              <a:rPr lang="en-AU" smtClean="0"/>
              <a:t>20/11/2025</a:t>
            </a:fld>
            <a:endParaRPr lang="en-AU"/>
          </a:p>
        </p:txBody>
      </p:sp>
      <p:sp>
        <p:nvSpPr>
          <p:cNvPr id="5" name="Footer Placeholder 4">
            <a:extLst>
              <a:ext uri="{FF2B5EF4-FFF2-40B4-BE49-F238E27FC236}">
                <a16:creationId xmlns:a16="http://schemas.microsoft.com/office/drawing/2014/main" id="{78D6808C-0736-0660-72D6-ABF0B990243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C27403B-85EB-E74E-78D3-2CD2CF758360}"/>
              </a:ext>
            </a:extLst>
          </p:cNvPr>
          <p:cNvSpPr>
            <a:spLocks noGrp="1"/>
          </p:cNvSpPr>
          <p:nvPr>
            <p:ph type="sldNum" sz="quarter" idx="12"/>
          </p:nvPr>
        </p:nvSpPr>
        <p:spPr/>
        <p:txBody>
          <a:bodyPr/>
          <a:lstStyle/>
          <a:p>
            <a:fld id="{7B06CC13-3E94-4E94-96BD-DCFBEBDE285D}" type="slidenum">
              <a:rPr lang="en-AU" smtClean="0"/>
              <a:t>‹#›</a:t>
            </a:fld>
            <a:endParaRPr lang="en-AU"/>
          </a:p>
        </p:txBody>
      </p:sp>
    </p:spTree>
    <p:extLst>
      <p:ext uri="{BB962C8B-B14F-4D97-AF65-F5344CB8AC3E}">
        <p14:creationId xmlns:p14="http://schemas.microsoft.com/office/powerpoint/2010/main" val="1825166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17E27-ACC3-DBBC-B779-A2A8005B951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66F83AC-7E02-B9E5-612F-0A483D16BC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C957242-2E87-B6A0-DBC5-D1E844EAD3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25D97E70-0E8A-1DCF-8275-F96810DE1A3A}"/>
              </a:ext>
            </a:extLst>
          </p:cNvPr>
          <p:cNvSpPr>
            <a:spLocks noGrp="1"/>
          </p:cNvSpPr>
          <p:nvPr>
            <p:ph type="dt" sz="half" idx="10"/>
          </p:nvPr>
        </p:nvSpPr>
        <p:spPr/>
        <p:txBody>
          <a:bodyPr/>
          <a:lstStyle/>
          <a:p>
            <a:fld id="{A68785BA-6575-4BA1-9158-97D167EFA340}" type="datetimeFigureOut">
              <a:rPr lang="en-AU" smtClean="0"/>
              <a:t>20/11/2025</a:t>
            </a:fld>
            <a:endParaRPr lang="en-AU"/>
          </a:p>
        </p:txBody>
      </p:sp>
      <p:sp>
        <p:nvSpPr>
          <p:cNvPr id="6" name="Footer Placeholder 5">
            <a:extLst>
              <a:ext uri="{FF2B5EF4-FFF2-40B4-BE49-F238E27FC236}">
                <a16:creationId xmlns:a16="http://schemas.microsoft.com/office/drawing/2014/main" id="{F039BB2C-A04F-C1DB-7230-AFD71D3D3FB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58FFCD3-8A28-15E4-3927-C3405F9CE93F}"/>
              </a:ext>
            </a:extLst>
          </p:cNvPr>
          <p:cNvSpPr>
            <a:spLocks noGrp="1"/>
          </p:cNvSpPr>
          <p:nvPr>
            <p:ph type="sldNum" sz="quarter" idx="12"/>
          </p:nvPr>
        </p:nvSpPr>
        <p:spPr/>
        <p:txBody>
          <a:bodyPr/>
          <a:lstStyle/>
          <a:p>
            <a:fld id="{7B06CC13-3E94-4E94-96BD-DCFBEBDE285D}" type="slidenum">
              <a:rPr lang="en-AU" smtClean="0"/>
              <a:t>‹#›</a:t>
            </a:fld>
            <a:endParaRPr lang="en-AU"/>
          </a:p>
        </p:txBody>
      </p:sp>
    </p:spTree>
    <p:extLst>
      <p:ext uri="{BB962C8B-B14F-4D97-AF65-F5344CB8AC3E}">
        <p14:creationId xmlns:p14="http://schemas.microsoft.com/office/powerpoint/2010/main" val="594047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AC62-3D6D-375C-356A-43F05F4D353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BBE3ABF-FBA4-E9A3-1F81-75002EF262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D12938-51CC-D6CC-B562-95DEF46ED3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4188B7C-B810-917F-A96C-7F0DDF14A2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BCFB98-A075-155B-A012-BE4216EE12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78849B47-BCF3-D4D8-F529-70F90822DFAC}"/>
              </a:ext>
            </a:extLst>
          </p:cNvPr>
          <p:cNvSpPr>
            <a:spLocks noGrp="1"/>
          </p:cNvSpPr>
          <p:nvPr>
            <p:ph type="dt" sz="half" idx="10"/>
          </p:nvPr>
        </p:nvSpPr>
        <p:spPr/>
        <p:txBody>
          <a:bodyPr/>
          <a:lstStyle/>
          <a:p>
            <a:fld id="{A68785BA-6575-4BA1-9158-97D167EFA340}" type="datetimeFigureOut">
              <a:rPr lang="en-AU" smtClean="0"/>
              <a:t>20/11/2025</a:t>
            </a:fld>
            <a:endParaRPr lang="en-AU"/>
          </a:p>
        </p:txBody>
      </p:sp>
      <p:sp>
        <p:nvSpPr>
          <p:cNvPr id="8" name="Footer Placeholder 7">
            <a:extLst>
              <a:ext uri="{FF2B5EF4-FFF2-40B4-BE49-F238E27FC236}">
                <a16:creationId xmlns:a16="http://schemas.microsoft.com/office/drawing/2014/main" id="{B9EB76FA-EB6A-2A3D-AAFD-4F4357F315A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75E1F7EC-04A2-F85F-DECC-C438026C39EF}"/>
              </a:ext>
            </a:extLst>
          </p:cNvPr>
          <p:cNvSpPr>
            <a:spLocks noGrp="1"/>
          </p:cNvSpPr>
          <p:nvPr>
            <p:ph type="sldNum" sz="quarter" idx="12"/>
          </p:nvPr>
        </p:nvSpPr>
        <p:spPr/>
        <p:txBody>
          <a:bodyPr/>
          <a:lstStyle/>
          <a:p>
            <a:fld id="{7B06CC13-3E94-4E94-96BD-DCFBEBDE285D}" type="slidenum">
              <a:rPr lang="en-AU" smtClean="0"/>
              <a:t>‹#›</a:t>
            </a:fld>
            <a:endParaRPr lang="en-AU"/>
          </a:p>
        </p:txBody>
      </p:sp>
    </p:spTree>
    <p:extLst>
      <p:ext uri="{BB962C8B-B14F-4D97-AF65-F5344CB8AC3E}">
        <p14:creationId xmlns:p14="http://schemas.microsoft.com/office/powerpoint/2010/main" val="1843594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0808-6F1F-EA1E-015A-26E569A82A7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52536B0E-1D41-901F-0833-C2CDB6A51CBE}"/>
              </a:ext>
            </a:extLst>
          </p:cNvPr>
          <p:cNvSpPr>
            <a:spLocks noGrp="1"/>
          </p:cNvSpPr>
          <p:nvPr>
            <p:ph type="dt" sz="half" idx="10"/>
          </p:nvPr>
        </p:nvSpPr>
        <p:spPr/>
        <p:txBody>
          <a:bodyPr/>
          <a:lstStyle/>
          <a:p>
            <a:fld id="{A68785BA-6575-4BA1-9158-97D167EFA340}" type="datetimeFigureOut">
              <a:rPr lang="en-AU" smtClean="0"/>
              <a:t>20/11/2025</a:t>
            </a:fld>
            <a:endParaRPr lang="en-AU"/>
          </a:p>
        </p:txBody>
      </p:sp>
      <p:sp>
        <p:nvSpPr>
          <p:cNvPr id="4" name="Footer Placeholder 3">
            <a:extLst>
              <a:ext uri="{FF2B5EF4-FFF2-40B4-BE49-F238E27FC236}">
                <a16:creationId xmlns:a16="http://schemas.microsoft.com/office/drawing/2014/main" id="{9EB8A0FF-BD87-F8D6-611A-2805B7A7426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FDC572D8-35DF-C25C-6305-2FE27FB71493}"/>
              </a:ext>
            </a:extLst>
          </p:cNvPr>
          <p:cNvSpPr>
            <a:spLocks noGrp="1"/>
          </p:cNvSpPr>
          <p:nvPr>
            <p:ph type="sldNum" sz="quarter" idx="12"/>
          </p:nvPr>
        </p:nvSpPr>
        <p:spPr/>
        <p:txBody>
          <a:bodyPr/>
          <a:lstStyle/>
          <a:p>
            <a:fld id="{7B06CC13-3E94-4E94-96BD-DCFBEBDE285D}" type="slidenum">
              <a:rPr lang="en-AU" smtClean="0"/>
              <a:t>‹#›</a:t>
            </a:fld>
            <a:endParaRPr lang="en-AU"/>
          </a:p>
        </p:txBody>
      </p:sp>
    </p:spTree>
    <p:extLst>
      <p:ext uri="{BB962C8B-B14F-4D97-AF65-F5344CB8AC3E}">
        <p14:creationId xmlns:p14="http://schemas.microsoft.com/office/powerpoint/2010/main" val="2678351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A5CFA3-F3E2-A642-B52F-4F76D3234652}"/>
              </a:ext>
            </a:extLst>
          </p:cNvPr>
          <p:cNvSpPr>
            <a:spLocks noGrp="1"/>
          </p:cNvSpPr>
          <p:nvPr>
            <p:ph type="dt" sz="half" idx="10"/>
          </p:nvPr>
        </p:nvSpPr>
        <p:spPr/>
        <p:txBody>
          <a:bodyPr/>
          <a:lstStyle/>
          <a:p>
            <a:fld id="{A68785BA-6575-4BA1-9158-97D167EFA340}" type="datetimeFigureOut">
              <a:rPr lang="en-AU" smtClean="0"/>
              <a:t>20/11/2025</a:t>
            </a:fld>
            <a:endParaRPr lang="en-AU"/>
          </a:p>
        </p:txBody>
      </p:sp>
      <p:sp>
        <p:nvSpPr>
          <p:cNvPr id="3" name="Footer Placeholder 2">
            <a:extLst>
              <a:ext uri="{FF2B5EF4-FFF2-40B4-BE49-F238E27FC236}">
                <a16:creationId xmlns:a16="http://schemas.microsoft.com/office/drawing/2014/main" id="{2D4A292D-48C0-4A11-C0AB-8ED592F0BFC6}"/>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ECBE3B8-6FF4-7DDF-1F46-8526B3B8BA6B}"/>
              </a:ext>
            </a:extLst>
          </p:cNvPr>
          <p:cNvSpPr>
            <a:spLocks noGrp="1"/>
          </p:cNvSpPr>
          <p:nvPr>
            <p:ph type="sldNum" sz="quarter" idx="12"/>
          </p:nvPr>
        </p:nvSpPr>
        <p:spPr/>
        <p:txBody>
          <a:bodyPr/>
          <a:lstStyle/>
          <a:p>
            <a:fld id="{7B06CC13-3E94-4E94-96BD-DCFBEBDE285D}" type="slidenum">
              <a:rPr lang="en-AU" smtClean="0"/>
              <a:t>‹#›</a:t>
            </a:fld>
            <a:endParaRPr lang="en-AU"/>
          </a:p>
        </p:txBody>
      </p:sp>
    </p:spTree>
    <p:extLst>
      <p:ext uri="{BB962C8B-B14F-4D97-AF65-F5344CB8AC3E}">
        <p14:creationId xmlns:p14="http://schemas.microsoft.com/office/powerpoint/2010/main" val="1661277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3BC66-F684-E715-4873-1C5D8DFDB5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C375387-491E-426F-D936-9E93A6AFD1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C31039D5-93AC-F5A6-6851-D58AFB648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DE837-6C9F-ADEA-ACA7-3384FCD2587C}"/>
              </a:ext>
            </a:extLst>
          </p:cNvPr>
          <p:cNvSpPr>
            <a:spLocks noGrp="1"/>
          </p:cNvSpPr>
          <p:nvPr>
            <p:ph type="dt" sz="half" idx="10"/>
          </p:nvPr>
        </p:nvSpPr>
        <p:spPr/>
        <p:txBody>
          <a:bodyPr/>
          <a:lstStyle/>
          <a:p>
            <a:fld id="{A68785BA-6575-4BA1-9158-97D167EFA340}" type="datetimeFigureOut">
              <a:rPr lang="en-AU" smtClean="0"/>
              <a:t>20/11/2025</a:t>
            </a:fld>
            <a:endParaRPr lang="en-AU"/>
          </a:p>
        </p:txBody>
      </p:sp>
      <p:sp>
        <p:nvSpPr>
          <p:cNvPr id="6" name="Footer Placeholder 5">
            <a:extLst>
              <a:ext uri="{FF2B5EF4-FFF2-40B4-BE49-F238E27FC236}">
                <a16:creationId xmlns:a16="http://schemas.microsoft.com/office/drawing/2014/main" id="{B830C491-4643-CE88-2BD1-FDEB0ED8847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AB111A7-AE3E-4227-AF51-4E3F3649FE0A}"/>
              </a:ext>
            </a:extLst>
          </p:cNvPr>
          <p:cNvSpPr>
            <a:spLocks noGrp="1"/>
          </p:cNvSpPr>
          <p:nvPr>
            <p:ph type="sldNum" sz="quarter" idx="12"/>
          </p:nvPr>
        </p:nvSpPr>
        <p:spPr/>
        <p:txBody>
          <a:bodyPr/>
          <a:lstStyle/>
          <a:p>
            <a:fld id="{7B06CC13-3E94-4E94-96BD-DCFBEBDE285D}" type="slidenum">
              <a:rPr lang="en-AU" smtClean="0"/>
              <a:t>‹#›</a:t>
            </a:fld>
            <a:endParaRPr lang="en-AU"/>
          </a:p>
        </p:txBody>
      </p:sp>
    </p:spTree>
    <p:extLst>
      <p:ext uri="{BB962C8B-B14F-4D97-AF65-F5344CB8AC3E}">
        <p14:creationId xmlns:p14="http://schemas.microsoft.com/office/powerpoint/2010/main" val="325887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F2912-AD28-092A-7052-282B2258052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AC27406-0906-911A-8625-F2EDE9EF4F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0038D3D-1FD5-ADD4-F479-00B0C2A7B289}"/>
              </a:ext>
            </a:extLst>
          </p:cNvPr>
          <p:cNvSpPr>
            <a:spLocks noGrp="1"/>
          </p:cNvSpPr>
          <p:nvPr>
            <p:ph type="dt" sz="half" idx="10"/>
          </p:nvPr>
        </p:nvSpPr>
        <p:spPr/>
        <p:txBody>
          <a:bodyPr/>
          <a:lstStyle/>
          <a:p>
            <a:fld id="{6B720918-6EE8-4D2D-8697-E773D3E61256}" type="datetimeFigureOut">
              <a:rPr lang="en-AU" smtClean="0"/>
              <a:t>20/11/2025</a:t>
            </a:fld>
            <a:endParaRPr lang="en-AU"/>
          </a:p>
        </p:txBody>
      </p:sp>
      <p:sp>
        <p:nvSpPr>
          <p:cNvPr id="5" name="Footer Placeholder 4">
            <a:extLst>
              <a:ext uri="{FF2B5EF4-FFF2-40B4-BE49-F238E27FC236}">
                <a16:creationId xmlns:a16="http://schemas.microsoft.com/office/drawing/2014/main" id="{7D5C121C-E958-C6B8-E067-6415D4A0A03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7B45D68-D621-F81F-6E51-A6F37FC3D22B}"/>
              </a:ext>
            </a:extLst>
          </p:cNvPr>
          <p:cNvSpPr>
            <a:spLocks noGrp="1"/>
          </p:cNvSpPr>
          <p:nvPr>
            <p:ph type="sldNum" sz="quarter" idx="12"/>
          </p:nvPr>
        </p:nvSpPr>
        <p:spPr/>
        <p:txBody>
          <a:bodyPr/>
          <a:lstStyle/>
          <a:p>
            <a:fld id="{DD16DC0A-9D8A-44CA-AFA9-71F262428EED}" type="slidenum">
              <a:rPr lang="en-AU" smtClean="0"/>
              <a:t>‹#›</a:t>
            </a:fld>
            <a:endParaRPr lang="en-AU"/>
          </a:p>
        </p:txBody>
      </p:sp>
    </p:spTree>
    <p:extLst>
      <p:ext uri="{BB962C8B-B14F-4D97-AF65-F5344CB8AC3E}">
        <p14:creationId xmlns:p14="http://schemas.microsoft.com/office/powerpoint/2010/main" val="3070099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78BD9-17DF-6773-B854-C4D112D782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27BBE1C1-E99B-0C9C-F8F1-C55AF2AEF0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CEE6073-36D5-81B1-CA2A-7137D99A3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D03E6F-849E-00EA-7F20-19EE6351B0A0}"/>
              </a:ext>
            </a:extLst>
          </p:cNvPr>
          <p:cNvSpPr>
            <a:spLocks noGrp="1"/>
          </p:cNvSpPr>
          <p:nvPr>
            <p:ph type="dt" sz="half" idx="10"/>
          </p:nvPr>
        </p:nvSpPr>
        <p:spPr/>
        <p:txBody>
          <a:bodyPr/>
          <a:lstStyle/>
          <a:p>
            <a:fld id="{A68785BA-6575-4BA1-9158-97D167EFA340}" type="datetimeFigureOut">
              <a:rPr lang="en-AU" smtClean="0"/>
              <a:t>20/11/2025</a:t>
            </a:fld>
            <a:endParaRPr lang="en-AU"/>
          </a:p>
        </p:txBody>
      </p:sp>
      <p:sp>
        <p:nvSpPr>
          <p:cNvPr id="6" name="Footer Placeholder 5">
            <a:extLst>
              <a:ext uri="{FF2B5EF4-FFF2-40B4-BE49-F238E27FC236}">
                <a16:creationId xmlns:a16="http://schemas.microsoft.com/office/drawing/2014/main" id="{3E215B6F-1161-6318-6A91-C0B21054B74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0442374-3944-9288-3BAC-0FE5856BAD4B}"/>
              </a:ext>
            </a:extLst>
          </p:cNvPr>
          <p:cNvSpPr>
            <a:spLocks noGrp="1"/>
          </p:cNvSpPr>
          <p:nvPr>
            <p:ph type="sldNum" sz="quarter" idx="12"/>
          </p:nvPr>
        </p:nvSpPr>
        <p:spPr/>
        <p:txBody>
          <a:bodyPr/>
          <a:lstStyle/>
          <a:p>
            <a:fld id="{7B06CC13-3E94-4E94-96BD-DCFBEBDE285D}" type="slidenum">
              <a:rPr lang="en-AU" smtClean="0"/>
              <a:t>‹#›</a:t>
            </a:fld>
            <a:endParaRPr lang="en-AU"/>
          </a:p>
        </p:txBody>
      </p:sp>
    </p:spTree>
    <p:extLst>
      <p:ext uri="{BB962C8B-B14F-4D97-AF65-F5344CB8AC3E}">
        <p14:creationId xmlns:p14="http://schemas.microsoft.com/office/powerpoint/2010/main" val="12472133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1035-97DE-8406-371E-E159523B1E4D}"/>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676DC641-5BB2-D42B-BB55-D5FD1CDAA3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427820A-F006-8E4E-6BB7-2E8B0A66F30F}"/>
              </a:ext>
            </a:extLst>
          </p:cNvPr>
          <p:cNvSpPr>
            <a:spLocks noGrp="1"/>
          </p:cNvSpPr>
          <p:nvPr>
            <p:ph type="dt" sz="half" idx="10"/>
          </p:nvPr>
        </p:nvSpPr>
        <p:spPr/>
        <p:txBody>
          <a:bodyPr/>
          <a:lstStyle/>
          <a:p>
            <a:fld id="{A68785BA-6575-4BA1-9158-97D167EFA340}" type="datetimeFigureOut">
              <a:rPr lang="en-AU" smtClean="0"/>
              <a:t>20/11/2025</a:t>
            </a:fld>
            <a:endParaRPr lang="en-AU"/>
          </a:p>
        </p:txBody>
      </p:sp>
      <p:sp>
        <p:nvSpPr>
          <p:cNvPr id="5" name="Footer Placeholder 4">
            <a:extLst>
              <a:ext uri="{FF2B5EF4-FFF2-40B4-BE49-F238E27FC236}">
                <a16:creationId xmlns:a16="http://schemas.microsoft.com/office/drawing/2014/main" id="{D06FCFF1-8B26-4E74-080A-B99D5DAE282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246F35D2-1871-272D-8166-356AE3F073A1}"/>
              </a:ext>
            </a:extLst>
          </p:cNvPr>
          <p:cNvSpPr>
            <a:spLocks noGrp="1"/>
          </p:cNvSpPr>
          <p:nvPr>
            <p:ph type="sldNum" sz="quarter" idx="12"/>
          </p:nvPr>
        </p:nvSpPr>
        <p:spPr/>
        <p:txBody>
          <a:bodyPr/>
          <a:lstStyle/>
          <a:p>
            <a:fld id="{7B06CC13-3E94-4E94-96BD-DCFBEBDE285D}" type="slidenum">
              <a:rPr lang="en-AU" smtClean="0"/>
              <a:t>‹#›</a:t>
            </a:fld>
            <a:endParaRPr lang="en-AU"/>
          </a:p>
        </p:txBody>
      </p:sp>
    </p:spTree>
    <p:extLst>
      <p:ext uri="{BB962C8B-B14F-4D97-AF65-F5344CB8AC3E}">
        <p14:creationId xmlns:p14="http://schemas.microsoft.com/office/powerpoint/2010/main" val="3580538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B08A0F-434F-DD41-1382-C0C7336947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B5E0438-CA4F-A707-1A2D-62EEEE8229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24CA12D-58BB-666A-DDF5-AE24AB9BC995}"/>
              </a:ext>
            </a:extLst>
          </p:cNvPr>
          <p:cNvSpPr>
            <a:spLocks noGrp="1"/>
          </p:cNvSpPr>
          <p:nvPr>
            <p:ph type="dt" sz="half" idx="10"/>
          </p:nvPr>
        </p:nvSpPr>
        <p:spPr/>
        <p:txBody>
          <a:bodyPr/>
          <a:lstStyle/>
          <a:p>
            <a:fld id="{A68785BA-6575-4BA1-9158-97D167EFA340}" type="datetimeFigureOut">
              <a:rPr lang="en-AU" smtClean="0"/>
              <a:t>20/11/2025</a:t>
            </a:fld>
            <a:endParaRPr lang="en-AU"/>
          </a:p>
        </p:txBody>
      </p:sp>
      <p:sp>
        <p:nvSpPr>
          <p:cNvPr id="5" name="Footer Placeholder 4">
            <a:extLst>
              <a:ext uri="{FF2B5EF4-FFF2-40B4-BE49-F238E27FC236}">
                <a16:creationId xmlns:a16="http://schemas.microsoft.com/office/drawing/2014/main" id="{011EFA20-CC43-ECF5-D9C7-F427DED3074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0812781-4209-BD38-C089-04919D095B82}"/>
              </a:ext>
            </a:extLst>
          </p:cNvPr>
          <p:cNvSpPr>
            <a:spLocks noGrp="1"/>
          </p:cNvSpPr>
          <p:nvPr>
            <p:ph type="sldNum" sz="quarter" idx="12"/>
          </p:nvPr>
        </p:nvSpPr>
        <p:spPr/>
        <p:txBody>
          <a:bodyPr/>
          <a:lstStyle/>
          <a:p>
            <a:fld id="{7B06CC13-3E94-4E94-96BD-DCFBEBDE285D}" type="slidenum">
              <a:rPr lang="en-AU" smtClean="0"/>
              <a:t>‹#›</a:t>
            </a:fld>
            <a:endParaRPr lang="en-AU"/>
          </a:p>
        </p:txBody>
      </p:sp>
    </p:spTree>
    <p:extLst>
      <p:ext uri="{BB962C8B-B14F-4D97-AF65-F5344CB8AC3E}">
        <p14:creationId xmlns:p14="http://schemas.microsoft.com/office/powerpoint/2010/main" val="3000209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A12EF6-574C-4281-8B28-0F29429E8B41}" type="datetimeFigureOut">
              <a:rPr lang="en-AU" smtClean="0"/>
              <a:t>20/11/2025</a:t>
            </a:fld>
            <a:endParaRPr lang="en-AU"/>
          </a:p>
        </p:txBody>
      </p:sp>
      <p:sp>
        <p:nvSpPr>
          <p:cNvPr id="5" name="Footer Placeholder 4"/>
          <p:cNvSpPr>
            <a:spLocks noGrp="1"/>
          </p:cNvSpPr>
          <p:nvPr>
            <p:ph type="ftr" sz="quarter" idx="11"/>
          </p:nvPr>
        </p:nvSpPr>
        <p:spPr>
          <a:xfrm>
            <a:off x="2416500" y="329307"/>
            <a:ext cx="4973915" cy="309201"/>
          </a:xfrm>
        </p:spPr>
        <p:txBody>
          <a:bodyPr/>
          <a:lstStyle/>
          <a:p>
            <a:endParaRPr lang="en-AU"/>
          </a:p>
        </p:txBody>
      </p:sp>
      <p:sp>
        <p:nvSpPr>
          <p:cNvPr id="6" name="Slide Number Placeholder 5"/>
          <p:cNvSpPr>
            <a:spLocks noGrp="1"/>
          </p:cNvSpPr>
          <p:nvPr>
            <p:ph type="sldNum" sz="quarter" idx="12"/>
          </p:nvPr>
        </p:nvSpPr>
        <p:spPr>
          <a:xfrm>
            <a:off x="1437664" y="798973"/>
            <a:ext cx="811019" cy="503578"/>
          </a:xfrm>
        </p:spPr>
        <p:txBody>
          <a:bodyPr/>
          <a:lstStyle/>
          <a:p>
            <a:fld id="{30827DAA-BF0E-4155-B833-4D76D5105FAB}" type="slidenum">
              <a:rPr lang="en-AU" smtClean="0"/>
              <a:t>‹#›</a:t>
            </a:fld>
            <a:endParaRPr lang="en-AU"/>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3458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A12EF6-574C-4281-8B28-0F29429E8B41}" type="datetimeFigureOut">
              <a:rPr lang="en-AU" smtClean="0"/>
              <a:t>20/11/2025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827DAA-BF0E-4155-B833-4D76D5105FAB}" type="slidenum">
              <a:rPr lang="en-AU" smtClean="0"/>
              <a:t>‹#›</a:t>
            </a:fld>
            <a:endParaRPr lang="en-AU"/>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0332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A12EF6-574C-4281-8B28-0F29429E8B41}" type="datetimeFigureOut">
              <a:rPr lang="en-AU" smtClean="0"/>
              <a:t>20/11/2025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827DAA-BF0E-4155-B833-4D76D5105FAB}" type="slidenum">
              <a:rPr lang="en-AU" smtClean="0"/>
              <a:t>‹#›</a:t>
            </a:fld>
            <a:endParaRPr lang="en-AU"/>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959477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A12EF6-574C-4281-8B28-0F29429E8B41}" type="datetimeFigureOut">
              <a:rPr lang="en-AU" smtClean="0"/>
              <a:t>20/11/2025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827DAA-BF0E-4155-B833-4D76D5105FAB}" type="slidenum">
              <a:rPr lang="en-AU" smtClean="0"/>
              <a:t>‹#›</a:t>
            </a:fld>
            <a:endParaRPr lang="en-AU"/>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0858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A12EF6-574C-4281-8B28-0F29429E8B41}" type="datetimeFigureOut">
              <a:rPr lang="en-AU" smtClean="0"/>
              <a:t>20/11/2025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0827DAA-BF0E-4155-B833-4D76D5105FAB}" type="slidenum">
              <a:rPr lang="en-AU" smtClean="0"/>
              <a:t>‹#›</a:t>
            </a:fld>
            <a:endParaRPr lang="en-AU"/>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0014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A12EF6-574C-4281-8B28-0F29429E8B41}" type="datetimeFigureOut">
              <a:rPr lang="en-AU" smtClean="0"/>
              <a:t>20/11/2025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0827DAA-BF0E-4155-B833-4D76D5105FAB}" type="slidenum">
              <a:rPr lang="en-AU" smtClean="0"/>
              <a:t>‹#›</a:t>
            </a:fld>
            <a:endParaRPr lang="en-AU"/>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1688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12EF6-574C-4281-8B28-0F29429E8B41}" type="datetimeFigureOut">
              <a:rPr lang="en-AU" smtClean="0"/>
              <a:t>20/11/2025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0827DAA-BF0E-4155-B833-4D76D5105FAB}" type="slidenum">
              <a:rPr lang="en-AU" smtClean="0"/>
              <a:t>‹#›</a:t>
            </a:fld>
            <a:endParaRPr lang="en-AU"/>
          </a:p>
        </p:txBody>
      </p:sp>
    </p:spTree>
    <p:extLst>
      <p:ext uri="{BB962C8B-B14F-4D97-AF65-F5344CB8AC3E}">
        <p14:creationId xmlns:p14="http://schemas.microsoft.com/office/powerpoint/2010/main" val="1913526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D3AD-D2E1-7EE8-3FF0-A24871CC41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E850C4E-5020-05DF-7CDA-7C254ECB437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129F0A-BDDF-1A72-513B-88686E1DBC61}"/>
              </a:ext>
            </a:extLst>
          </p:cNvPr>
          <p:cNvSpPr>
            <a:spLocks noGrp="1"/>
          </p:cNvSpPr>
          <p:nvPr>
            <p:ph type="dt" sz="half" idx="10"/>
          </p:nvPr>
        </p:nvSpPr>
        <p:spPr/>
        <p:txBody>
          <a:bodyPr/>
          <a:lstStyle/>
          <a:p>
            <a:fld id="{6B720918-6EE8-4D2D-8697-E773D3E61256}" type="datetimeFigureOut">
              <a:rPr lang="en-AU" smtClean="0"/>
              <a:t>20/11/2025</a:t>
            </a:fld>
            <a:endParaRPr lang="en-AU"/>
          </a:p>
        </p:txBody>
      </p:sp>
      <p:sp>
        <p:nvSpPr>
          <p:cNvPr id="5" name="Footer Placeholder 4">
            <a:extLst>
              <a:ext uri="{FF2B5EF4-FFF2-40B4-BE49-F238E27FC236}">
                <a16:creationId xmlns:a16="http://schemas.microsoft.com/office/drawing/2014/main" id="{D00C48D4-366D-07F2-AAF7-3842ADDF58B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ED462F-6656-ADAD-0218-174FC4B29B00}"/>
              </a:ext>
            </a:extLst>
          </p:cNvPr>
          <p:cNvSpPr>
            <a:spLocks noGrp="1"/>
          </p:cNvSpPr>
          <p:nvPr>
            <p:ph type="sldNum" sz="quarter" idx="12"/>
          </p:nvPr>
        </p:nvSpPr>
        <p:spPr/>
        <p:txBody>
          <a:bodyPr/>
          <a:lstStyle/>
          <a:p>
            <a:fld id="{DD16DC0A-9D8A-44CA-AFA9-71F262428EED}" type="slidenum">
              <a:rPr lang="en-AU" smtClean="0"/>
              <a:t>‹#›</a:t>
            </a:fld>
            <a:endParaRPr lang="en-AU"/>
          </a:p>
        </p:txBody>
      </p:sp>
    </p:spTree>
    <p:extLst>
      <p:ext uri="{BB962C8B-B14F-4D97-AF65-F5344CB8AC3E}">
        <p14:creationId xmlns:p14="http://schemas.microsoft.com/office/powerpoint/2010/main" val="2997754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A12EF6-574C-4281-8B28-0F29429E8B41}" type="datetimeFigureOut">
              <a:rPr lang="en-AU" smtClean="0"/>
              <a:t>20/11/2025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827DAA-BF0E-4155-B833-4D76D5105FAB}" type="slidenum">
              <a:rPr lang="en-AU" smtClean="0"/>
              <a:t>‹#›</a:t>
            </a:fld>
            <a:endParaRPr lang="en-AU"/>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84691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0A12EF6-574C-4281-8B28-0F29429E8B41}" type="datetimeFigureOut">
              <a:rPr lang="en-AU" smtClean="0"/>
              <a:t>20/11/2025</a:t>
            </a:fld>
            <a:endParaRPr lang="en-AU"/>
          </a:p>
        </p:txBody>
      </p:sp>
      <p:sp>
        <p:nvSpPr>
          <p:cNvPr id="6" name="Footer Placeholder 5"/>
          <p:cNvSpPr>
            <a:spLocks noGrp="1"/>
          </p:cNvSpPr>
          <p:nvPr>
            <p:ph type="ftr" sz="quarter" idx="11"/>
          </p:nvPr>
        </p:nvSpPr>
        <p:spPr>
          <a:xfrm>
            <a:off x="1447382" y="318640"/>
            <a:ext cx="5541004" cy="320931"/>
          </a:xfrm>
        </p:spPr>
        <p:txBody>
          <a:bodyPr/>
          <a:lstStyle/>
          <a:p>
            <a:endParaRPr lang="en-AU"/>
          </a:p>
        </p:txBody>
      </p:sp>
      <p:sp>
        <p:nvSpPr>
          <p:cNvPr id="7" name="Slide Number Placeholder 6"/>
          <p:cNvSpPr>
            <a:spLocks noGrp="1"/>
          </p:cNvSpPr>
          <p:nvPr>
            <p:ph type="sldNum" sz="quarter" idx="12"/>
          </p:nvPr>
        </p:nvSpPr>
        <p:spPr/>
        <p:txBody>
          <a:bodyPr/>
          <a:lstStyle/>
          <a:p>
            <a:fld id="{30827DAA-BF0E-4155-B833-4D76D5105FAB}" type="slidenum">
              <a:rPr lang="en-AU" smtClean="0"/>
              <a:t>‹#›</a:t>
            </a:fld>
            <a:endParaRPr lang="en-AU"/>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113152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A12EF6-574C-4281-8B28-0F29429E8B41}" type="datetimeFigureOut">
              <a:rPr lang="en-AU" smtClean="0"/>
              <a:t>20/11/2025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827DAA-BF0E-4155-B833-4D76D5105FAB}" type="slidenum">
              <a:rPr lang="en-AU" smtClean="0"/>
              <a:t>‹#›</a:t>
            </a:fld>
            <a:endParaRPr lang="en-AU"/>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5448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A12EF6-574C-4281-8B28-0F29429E8B41}" type="datetimeFigureOut">
              <a:rPr lang="en-AU" smtClean="0"/>
              <a:t>20/11/2025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827DAA-BF0E-4155-B833-4D76D5105FAB}" type="slidenum">
              <a:rPr lang="en-AU" smtClean="0"/>
              <a:t>‹#›</a:t>
            </a:fld>
            <a:endParaRPr lang="en-AU"/>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95139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686E-C165-0D88-69F9-768915B6E8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EF5290A4-65B9-2104-4405-727016403B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8AECBD56-B4FC-EE16-4FD5-3FC8F79EBC60}"/>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5C83AFCA-2600-EC26-570B-F684B70B6330}"/>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42802A89-3576-0CFB-3AD1-9E1EA34597DC}"/>
              </a:ext>
            </a:extLst>
          </p:cNvPr>
          <p:cNvSpPr>
            <a:spLocks noGrp="1"/>
          </p:cNvSpPr>
          <p:nvPr>
            <p:ph type="sldNum" sz="quarter" idx="12"/>
          </p:nvPr>
        </p:nvSpPr>
        <p:spPr/>
        <p:txBody>
          <a:bodyPr/>
          <a:lstStyle>
            <a:lvl1pPr>
              <a:defRPr/>
            </a:lvl1pPr>
          </a:lstStyle>
          <a:p>
            <a:fld id="{E24946A5-F6BB-4408-9933-AF25D5DDA9F3}" type="slidenum">
              <a:rPr lang="en-AU" altLang="en-US"/>
              <a:pPr/>
              <a:t>‹#›</a:t>
            </a:fld>
            <a:endParaRPr lang="en-AU" altLang="en-US"/>
          </a:p>
        </p:txBody>
      </p:sp>
    </p:spTree>
    <p:extLst>
      <p:ext uri="{BB962C8B-B14F-4D97-AF65-F5344CB8AC3E}">
        <p14:creationId xmlns:p14="http://schemas.microsoft.com/office/powerpoint/2010/main" val="13466939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31F9B-5249-2D14-BA3F-BA6BA129DE2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340CD81-2AC9-95CE-1CAA-D304CCE3D0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618854E-DB95-C230-F395-EDB4CCC64096}"/>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8648A821-6A0B-AE1D-8091-A17523A6F442}"/>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B01A05FA-08A0-5576-1AE7-8668D367C7C1}"/>
              </a:ext>
            </a:extLst>
          </p:cNvPr>
          <p:cNvSpPr>
            <a:spLocks noGrp="1"/>
          </p:cNvSpPr>
          <p:nvPr>
            <p:ph type="sldNum" sz="quarter" idx="12"/>
          </p:nvPr>
        </p:nvSpPr>
        <p:spPr/>
        <p:txBody>
          <a:bodyPr/>
          <a:lstStyle>
            <a:lvl1pPr>
              <a:defRPr/>
            </a:lvl1pPr>
          </a:lstStyle>
          <a:p>
            <a:fld id="{FA956B19-4025-4BCC-9C3A-4F9AF9917C81}" type="slidenum">
              <a:rPr lang="en-AU" altLang="en-US"/>
              <a:pPr/>
              <a:t>‹#›</a:t>
            </a:fld>
            <a:endParaRPr lang="en-AU" altLang="en-US"/>
          </a:p>
        </p:txBody>
      </p:sp>
    </p:spTree>
    <p:extLst>
      <p:ext uri="{BB962C8B-B14F-4D97-AF65-F5344CB8AC3E}">
        <p14:creationId xmlns:p14="http://schemas.microsoft.com/office/powerpoint/2010/main" val="3136413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C9967-4702-111A-DB17-2B343CFF2DBE}"/>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60451E0-40E8-22A5-BEF2-C8C69D964EBD}"/>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34AC03F9-90A8-CD7A-9790-18A353C4719D}"/>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07C27FD1-E08A-8DBE-F87E-05776600806E}"/>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8DFA2778-F840-796A-3DF7-8C4B4D74D5BF}"/>
              </a:ext>
            </a:extLst>
          </p:cNvPr>
          <p:cNvSpPr>
            <a:spLocks noGrp="1"/>
          </p:cNvSpPr>
          <p:nvPr>
            <p:ph type="sldNum" sz="quarter" idx="12"/>
          </p:nvPr>
        </p:nvSpPr>
        <p:spPr/>
        <p:txBody>
          <a:bodyPr/>
          <a:lstStyle>
            <a:lvl1pPr>
              <a:defRPr/>
            </a:lvl1pPr>
          </a:lstStyle>
          <a:p>
            <a:fld id="{07C7F13C-6134-47C3-8D8E-E052EBD9A767}" type="slidenum">
              <a:rPr lang="en-AU" altLang="en-US"/>
              <a:pPr/>
              <a:t>‹#›</a:t>
            </a:fld>
            <a:endParaRPr lang="en-AU" altLang="en-US"/>
          </a:p>
        </p:txBody>
      </p:sp>
    </p:spTree>
    <p:extLst>
      <p:ext uri="{BB962C8B-B14F-4D97-AF65-F5344CB8AC3E}">
        <p14:creationId xmlns:p14="http://schemas.microsoft.com/office/powerpoint/2010/main" val="11041781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34CC2-8B1E-99DA-9EE5-3A1D05D2587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CAADFEDA-AF47-9942-33F0-6D9CA18EE0DE}"/>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73329CB7-93EE-4A74-4DF1-34CC2ED9C5AC}"/>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FD931EF8-BDCC-F8AD-B052-F2AAB0E97EBF}"/>
              </a:ext>
            </a:extLst>
          </p:cNvPr>
          <p:cNvSpPr>
            <a:spLocks noGrp="1"/>
          </p:cNvSpPr>
          <p:nvPr>
            <p:ph type="dt" sz="half" idx="10"/>
          </p:nvPr>
        </p:nvSpPr>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5D0D11A6-CF5F-EF7E-5590-938CBEDA3BDA}"/>
              </a:ext>
            </a:extLst>
          </p:cNvPr>
          <p:cNvSpPr>
            <a:spLocks noGrp="1"/>
          </p:cNvSpPr>
          <p:nvPr>
            <p:ph type="ftr" sz="quarter" idx="11"/>
          </p:nvPr>
        </p:nvSpPr>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EBC1C922-4383-260A-3300-E6434F00181F}"/>
              </a:ext>
            </a:extLst>
          </p:cNvPr>
          <p:cNvSpPr>
            <a:spLocks noGrp="1"/>
          </p:cNvSpPr>
          <p:nvPr>
            <p:ph type="sldNum" sz="quarter" idx="12"/>
          </p:nvPr>
        </p:nvSpPr>
        <p:spPr/>
        <p:txBody>
          <a:bodyPr/>
          <a:lstStyle>
            <a:lvl1pPr>
              <a:defRPr/>
            </a:lvl1pPr>
          </a:lstStyle>
          <a:p>
            <a:fld id="{DAFA4B34-6538-4C46-B5F7-FE413000DB95}" type="slidenum">
              <a:rPr lang="en-AU" altLang="en-US"/>
              <a:pPr/>
              <a:t>‹#›</a:t>
            </a:fld>
            <a:endParaRPr lang="en-AU" altLang="en-US"/>
          </a:p>
        </p:txBody>
      </p:sp>
    </p:spTree>
    <p:extLst>
      <p:ext uri="{BB962C8B-B14F-4D97-AF65-F5344CB8AC3E}">
        <p14:creationId xmlns:p14="http://schemas.microsoft.com/office/powerpoint/2010/main" val="15414517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09C2E-FE3A-DD6C-3341-3F2C530A55E9}"/>
              </a:ext>
            </a:extLst>
          </p:cNvPr>
          <p:cNvSpPr>
            <a:spLocks noGrp="1"/>
          </p:cNvSpPr>
          <p:nvPr>
            <p:ph type="title"/>
          </p:nvPr>
        </p:nvSpPr>
        <p:spPr>
          <a:xfrm>
            <a:off x="840317" y="365126"/>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AFDEE21-DDC4-0976-03EA-A0771E36D183}"/>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7D7009-A0A4-7F4A-7267-9FF67BB8DE00}"/>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7B7B5B0-FB2D-DC48-F100-AF41F3167752}"/>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89C2C5-5878-40DD-41EE-AF7D9A1FB2AF}"/>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C40C0CF-B100-EFC5-FC9D-2ACF930E69AB}"/>
              </a:ext>
            </a:extLst>
          </p:cNvPr>
          <p:cNvSpPr>
            <a:spLocks noGrp="1"/>
          </p:cNvSpPr>
          <p:nvPr>
            <p:ph type="dt" sz="half" idx="10"/>
          </p:nvPr>
        </p:nvSpPr>
        <p:spPr/>
        <p:txBody>
          <a:bodyPr/>
          <a:lstStyle>
            <a:lvl1pPr>
              <a:defRPr/>
            </a:lvl1pPr>
          </a:lstStyle>
          <a:p>
            <a:endParaRPr lang="en-AU" altLang="en-US"/>
          </a:p>
        </p:txBody>
      </p:sp>
      <p:sp>
        <p:nvSpPr>
          <p:cNvPr id="8" name="Footer Placeholder 7">
            <a:extLst>
              <a:ext uri="{FF2B5EF4-FFF2-40B4-BE49-F238E27FC236}">
                <a16:creationId xmlns:a16="http://schemas.microsoft.com/office/drawing/2014/main" id="{023ABE4D-FF47-95FD-3C15-942A67D7DDD0}"/>
              </a:ext>
            </a:extLst>
          </p:cNvPr>
          <p:cNvSpPr>
            <a:spLocks noGrp="1"/>
          </p:cNvSpPr>
          <p:nvPr>
            <p:ph type="ftr" sz="quarter" idx="11"/>
          </p:nvPr>
        </p:nvSpPr>
        <p:spPr/>
        <p:txBody>
          <a:bodyPr/>
          <a:lstStyle>
            <a:lvl1pPr>
              <a:defRPr/>
            </a:lvl1pPr>
          </a:lstStyle>
          <a:p>
            <a:endParaRPr lang="en-AU" altLang="en-US"/>
          </a:p>
        </p:txBody>
      </p:sp>
      <p:sp>
        <p:nvSpPr>
          <p:cNvPr id="9" name="Slide Number Placeholder 8">
            <a:extLst>
              <a:ext uri="{FF2B5EF4-FFF2-40B4-BE49-F238E27FC236}">
                <a16:creationId xmlns:a16="http://schemas.microsoft.com/office/drawing/2014/main" id="{E839EDFF-DBD9-645C-99B7-9FDAF5CC31F9}"/>
              </a:ext>
            </a:extLst>
          </p:cNvPr>
          <p:cNvSpPr>
            <a:spLocks noGrp="1"/>
          </p:cNvSpPr>
          <p:nvPr>
            <p:ph type="sldNum" sz="quarter" idx="12"/>
          </p:nvPr>
        </p:nvSpPr>
        <p:spPr/>
        <p:txBody>
          <a:bodyPr/>
          <a:lstStyle>
            <a:lvl1pPr>
              <a:defRPr/>
            </a:lvl1pPr>
          </a:lstStyle>
          <a:p>
            <a:fld id="{35555059-D624-4954-B4DE-FA2E4C7ABBDC}" type="slidenum">
              <a:rPr lang="en-AU" altLang="en-US"/>
              <a:pPr/>
              <a:t>‹#›</a:t>
            </a:fld>
            <a:endParaRPr lang="en-AU" altLang="en-US"/>
          </a:p>
        </p:txBody>
      </p:sp>
    </p:spTree>
    <p:extLst>
      <p:ext uri="{BB962C8B-B14F-4D97-AF65-F5344CB8AC3E}">
        <p14:creationId xmlns:p14="http://schemas.microsoft.com/office/powerpoint/2010/main" val="3419812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958F6-EFD0-83BF-F5DC-5FF489D93E1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E5F1D27B-73E5-681D-E3F8-76D19BA5CAA0}"/>
              </a:ext>
            </a:extLst>
          </p:cNvPr>
          <p:cNvSpPr>
            <a:spLocks noGrp="1"/>
          </p:cNvSpPr>
          <p:nvPr>
            <p:ph type="dt" sz="half" idx="10"/>
          </p:nvPr>
        </p:nvSpPr>
        <p:spPr/>
        <p:txBody>
          <a:bodyPr/>
          <a:lstStyle>
            <a:lvl1pPr>
              <a:defRPr/>
            </a:lvl1pPr>
          </a:lstStyle>
          <a:p>
            <a:endParaRPr lang="en-AU" altLang="en-US"/>
          </a:p>
        </p:txBody>
      </p:sp>
      <p:sp>
        <p:nvSpPr>
          <p:cNvPr id="4" name="Footer Placeholder 3">
            <a:extLst>
              <a:ext uri="{FF2B5EF4-FFF2-40B4-BE49-F238E27FC236}">
                <a16:creationId xmlns:a16="http://schemas.microsoft.com/office/drawing/2014/main" id="{885A9F8D-B842-A0DE-8279-BD5C1FDB2BF1}"/>
              </a:ext>
            </a:extLst>
          </p:cNvPr>
          <p:cNvSpPr>
            <a:spLocks noGrp="1"/>
          </p:cNvSpPr>
          <p:nvPr>
            <p:ph type="ftr" sz="quarter" idx="11"/>
          </p:nvPr>
        </p:nvSpPr>
        <p:spPr/>
        <p:txBody>
          <a:bodyPr/>
          <a:lstStyle>
            <a:lvl1pPr>
              <a:defRPr/>
            </a:lvl1pPr>
          </a:lstStyle>
          <a:p>
            <a:endParaRPr lang="en-AU" altLang="en-US"/>
          </a:p>
        </p:txBody>
      </p:sp>
      <p:sp>
        <p:nvSpPr>
          <p:cNvPr id="5" name="Slide Number Placeholder 4">
            <a:extLst>
              <a:ext uri="{FF2B5EF4-FFF2-40B4-BE49-F238E27FC236}">
                <a16:creationId xmlns:a16="http://schemas.microsoft.com/office/drawing/2014/main" id="{48A82934-2D9E-804B-BCFC-21C66D8D2C70}"/>
              </a:ext>
            </a:extLst>
          </p:cNvPr>
          <p:cNvSpPr>
            <a:spLocks noGrp="1"/>
          </p:cNvSpPr>
          <p:nvPr>
            <p:ph type="sldNum" sz="quarter" idx="12"/>
          </p:nvPr>
        </p:nvSpPr>
        <p:spPr/>
        <p:txBody>
          <a:bodyPr/>
          <a:lstStyle>
            <a:lvl1pPr>
              <a:defRPr/>
            </a:lvl1pPr>
          </a:lstStyle>
          <a:p>
            <a:fld id="{CBC97670-6E33-409E-A895-163CB326A399}" type="slidenum">
              <a:rPr lang="en-AU" altLang="en-US"/>
              <a:pPr/>
              <a:t>‹#›</a:t>
            </a:fld>
            <a:endParaRPr lang="en-AU" altLang="en-US"/>
          </a:p>
        </p:txBody>
      </p:sp>
    </p:spTree>
    <p:extLst>
      <p:ext uri="{BB962C8B-B14F-4D97-AF65-F5344CB8AC3E}">
        <p14:creationId xmlns:p14="http://schemas.microsoft.com/office/powerpoint/2010/main" val="3075125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DC89-F84A-4C2E-833D-BB9E54C4BA3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548BB1E-B856-ED4D-3BB4-019B0ED0F7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FC46A29-FB63-32C1-6E24-689FC17B97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F97CD32-DB81-7B82-CEBB-1F59809FD9D2}"/>
              </a:ext>
            </a:extLst>
          </p:cNvPr>
          <p:cNvSpPr>
            <a:spLocks noGrp="1"/>
          </p:cNvSpPr>
          <p:nvPr>
            <p:ph type="dt" sz="half" idx="10"/>
          </p:nvPr>
        </p:nvSpPr>
        <p:spPr/>
        <p:txBody>
          <a:bodyPr/>
          <a:lstStyle/>
          <a:p>
            <a:fld id="{6B720918-6EE8-4D2D-8697-E773D3E61256}" type="datetimeFigureOut">
              <a:rPr lang="en-AU" smtClean="0"/>
              <a:t>20/11/2025</a:t>
            </a:fld>
            <a:endParaRPr lang="en-AU"/>
          </a:p>
        </p:txBody>
      </p:sp>
      <p:sp>
        <p:nvSpPr>
          <p:cNvPr id="6" name="Footer Placeholder 5">
            <a:extLst>
              <a:ext uri="{FF2B5EF4-FFF2-40B4-BE49-F238E27FC236}">
                <a16:creationId xmlns:a16="http://schemas.microsoft.com/office/drawing/2014/main" id="{85C4FD59-371A-6E95-EF48-C468D5E7D3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BDF57B7-EDB1-E405-06B3-9312A89996B3}"/>
              </a:ext>
            </a:extLst>
          </p:cNvPr>
          <p:cNvSpPr>
            <a:spLocks noGrp="1"/>
          </p:cNvSpPr>
          <p:nvPr>
            <p:ph type="sldNum" sz="quarter" idx="12"/>
          </p:nvPr>
        </p:nvSpPr>
        <p:spPr/>
        <p:txBody>
          <a:bodyPr/>
          <a:lstStyle/>
          <a:p>
            <a:fld id="{DD16DC0A-9D8A-44CA-AFA9-71F262428EED}" type="slidenum">
              <a:rPr lang="en-AU" smtClean="0"/>
              <a:t>‹#›</a:t>
            </a:fld>
            <a:endParaRPr lang="en-AU"/>
          </a:p>
        </p:txBody>
      </p:sp>
    </p:spTree>
    <p:extLst>
      <p:ext uri="{BB962C8B-B14F-4D97-AF65-F5344CB8AC3E}">
        <p14:creationId xmlns:p14="http://schemas.microsoft.com/office/powerpoint/2010/main" val="7857440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5F661C-9CFB-6EE1-DEE4-EF13DF2CADF3}"/>
              </a:ext>
            </a:extLst>
          </p:cNvPr>
          <p:cNvSpPr>
            <a:spLocks noGrp="1"/>
          </p:cNvSpPr>
          <p:nvPr>
            <p:ph type="dt" sz="half" idx="10"/>
          </p:nvPr>
        </p:nvSpPr>
        <p:spPr/>
        <p:txBody>
          <a:bodyPr/>
          <a:lstStyle>
            <a:lvl1pPr>
              <a:defRPr/>
            </a:lvl1pPr>
          </a:lstStyle>
          <a:p>
            <a:endParaRPr lang="en-AU" altLang="en-US"/>
          </a:p>
        </p:txBody>
      </p:sp>
      <p:sp>
        <p:nvSpPr>
          <p:cNvPr id="3" name="Footer Placeholder 2">
            <a:extLst>
              <a:ext uri="{FF2B5EF4-FFF2-40B4-BE49-F238E27FC236}">
                <a16:creationId xmlns:a16="http://schemas.microsoft.com/office/drawing/2014/main" id="{C7156F38-CF59-53FD-7C60-510F36C0ADE7}"/>
              </a:ext>
            </a:extLst>
          </p:cNvPr>
          <p:cNvSpPr>
            <a:spLocks noGrp="1"/>
          </p:cNvSpPr>
          <p:nvPr>
            <p:ph type="ftr" sz="quarter" idx="11"/>
          </p:nvPr>
        </p:nvSpPr>
        <p:spPr/>
        <p:txBody>
          <a:bodyPr/>
          <a:lstStyle>
            <a:lvl1pPr>
              <a:defRPr/>
            </a:lvl1pPr>
          </a:lstStyle>
          <a:p>
            <a:endParaRPr lang="en-AU" altLang="en-US"/>
          </a:p>
        </p:txBody>
      </p:sp>
      <p:sp>
        <p:nvSpPr>
          <p:cNvPr id="4" name="Slide Number Placeholder 3">
            <a:extLst>
              <a:ext uri="{FF2B5EF4-FFF2-40B4-BE49-F238E27FC236}">
                <a16:creationId xmlns:a16="http://schemas.microsoft.com/office/drawing/2014/main" id="{476D3077-9F1B-4A23-3798-BD1A9F707101}"/>
              </a:ext>
            </a:extLst>
          </p:cNvPr>
          <p:cNvSpPr>
            <a:spLocks noGrp="1"/>
          </p:cNvSpPr>
          <p:nvPr>
            <p:ph type="sldNum" sz="quarter" idx="12"/>
          </p:nvPr>
        </p:nvSpPr>
        <p:spPr/>
        <p:txBody>
          <a:bodyPr/>
          <a:lstStyle>
            <a:lvl1pPr>
              <a:defRPr/>
            </a:lvl1pPr>
          </a:lstStyle>
          <a:p>
            <a:fld id="{B676911E-957C-4D84-96EB-890F80339FB0}" type="slidenum">
              <a:rPr lang="en-AU" altLang="en-US"/>
              <a:pPr/>
              <a:t>‹#›</a:t>
            </a:fld>
            <a:endParaRPr lang="en-AU" altLang="en-US"/>
          </a:p>
        </p:txBody>
      </p:sp>
    </p:spTree>
    <p:extLst>
      <p:ext uri="{BB962C8B-B14F-4D97-AF65-F5344CB8AC3E}">
        <p14:creationId xmlns:p14="http://schemas.microsoft.com/office/powerpoint/2010/main" val="38081518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E512-FC6B-2A80-5A93-A5C264C326D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6EF348E-7F3E-B547-BDC8-711471BB0D1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5002ECC-2B06-3D4B-25E6-CA4D497350F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E5BC1-0046-D50B-3005-42A5ABFD993C}"/>
              </a:ext>
            </a:extLst>
          </p:cNvPr>
          <p:cNvSpPr>
            <a:spLocks noGrp="1"/>
          </p:cNvSpPr>
          <p:nvPr>
            <p:ph type="dt" sz="half" idx="10"/>
          </p:nvPr>
        </p:nvSpPr>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3D784FBF-2022-239E-DF1F-AA6621007006}"/>
              </a:ext>
            </a:extLst>
          </p:cNvPr>
          <p:cNvSpPr>
            <a:spLocks noGrp="1"/>
          </p:cNvSpPr>
          <p:nvPr>
            <p:ph type="ftr" sz="quarter" idx="11"/>
          </p:nvPr>
        </p:nvSpPr>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619DCB04-FDC4-B6EB-ACFD-400209260511}"/>
              </a:ext>
            </a:extLst>
          </p:cNvPr>
          <p:cNvSpPr>
            <a:spLocks noGrp="1"/>
          </p:cNvSpPr>
          <p:nvPr>
            <p:ph type="sldNum" sz="quarter" idx="12"/>
          </p:nvPr>
        </p:nvSpPr>
        <p:spPr/>
        <p:txBody>
          <a:bodyPr/>
          <a:lstStyle>
            <a:lvl1pPr>
              <a:defRPr/>
            </a:lvl1pPr>
          </a:lstStyle>
          <a:p>
            <a:fld id="{8299369E-34CB-43C0-AF31-288B54F63088}" type="slidenum">
              <a:rPr lang="en-AU" altLang="en-US"/>
              <a:pPr/>
              <a:t>‹#›</a:t>
            </a:fld>
            <a:endParaRPr lang="en-AU" altLang="en-US"/>
          </a:p>
        </p:txBody>
      </p:sp>
    </p:spTree>
    <p:extLst>
      <p:ext uri="{BB962C8B-B14F-4D97-AF65-F5344CB8AC3E}">
        <p14:creationId xmlns:p14="http://schemas.microsoft.com/office/powerpoint/2010/main" val="15746976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3CDD5-733B-0BC7-0D13-978FC8843142}"/>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3963D05F-6CF5-C231-B750-8997C75BFD0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79A9634-109B-F996-E883-4F1B95BFCD4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68E37F-121E-9850-2C1D-1945F8967C92}"/>
              </a:ext>
            </a:extLst>
          </p:cNvPr>
          <p:cNvSpPr>
            <a:spLocks noGrp="1"/>
          </p:cNvSpPr>
          <p:nvPr>
            <p:ph type="dt" sz="half" idx="10"/>
          </p:nvPr>
        </p:nvSpPr>
        <p:spPr/>
        <p:txBody>
          <a:bodyPr/>
          <a:lstStyle>
            <a:lvl1pPr>
              <a:defRPr/>
            </a:lvl1pPr>
          </a:lstStyle>
          <a:p>
            <a:endParaRPr lang="en-AU" altLang="en-US"/>
          </a:p>
        </p:txBody>
      </p:sp>
      <p:sp>
        <p:nvSpPr>
          <p:cNvPr id="6" name="Footer Placeholder 5">
            <a:extLst>
              <a:ext uri="{FF2B5EF4-FFF2-40B4-BE49-F238E27FC236}">
                <a16:creationId xmlns:a16="http://schemas.microsoft.com/office/drawing/2014/main" id="{96D78B75-0B54-5A20-D05F-F050791E5357}"/>
              </a:ext>
            </a:extLst>
          </p:cNvPr>
          <p:cNvSpPr>
            <a:spLocks noGrp="1"/>
          </p:cNvSpPr>
          <p:nvPr>
            <p:ph type="ftr" sz="quarter" idx="11"/>
          </p:nvPr>
        </p:nvSpPr>
        <p:spPr/>
        <p:txBody>
          <a:bodyPr/>
          <a:lstStyle>
            <a:lvl1pPr>
              <a:defRPr/>
            </a:lvl1pPr>
          </a:lstStyle>
          <a:p>
            <a:endParaRPr lang="en-AU" altLang="en-US"/>
          </a:p>
        </p:txBody>
      </p:sp>
      <p:sp>
        <p:nvSpPr>
          <p:cNvPr id="7" name="Slide Number Placeholder 6">
            <a:extLst>
              <a:ext uri="{FF2B5EF4-FFF2-40B4-BE49-F238E27FC236}">
                <a16:creationId xmlns:a16="http://schemas.microsoft.com/office/drawing/2014/main" id="{E1E36FEC-1D6A-702A-12CF-7518621320C2}"/>
              </a:ext>
            </a:extLst>
          </p:cNvPr>
          <p:cNvSpPr>
            <a:spLocks noGrp="1"/>
          </p:cNvSpPr>
          <p:nvPr>
            <p:ph type="sldNum" sz="quarter" idx="12"/>
          </p:nvPr>
        </p:nvSpPr>
        <p:spPr/>
        <p:txBody>
          <a:bodyPr/>
          <a:lstStyle>
            <a:lvl1pPr>
              <a:defRPr/>
            </a:lvl1pPr>
          </a:lstStyle>
          <a:p>
            <a:fld id="{4F63E3C5-F6E5-4240-96FC-75E6E91AD89E}" type="slidenum">
              <a:rPr lang="en-AU" altLang="en-US"/>
              <a:pPr/>
              <a:t>‹#›</a:t>
            </a:fld>
            <a:endParaRPr lang="en-AU" altLang="en-US"/>
          </a:p>
        </p:txBody>
      </p:sp>
    </p:spTree>
    <p:extLst>
      <p:ext uri="{BB962C8B-B14F-4D97-AF65-F5344CB8AC3E}">
        <p14:creationId xmlns:p14="http://schemas.microsoft.com/office/powerpoint/2010/main" val="2138266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1EAAA-4D5D-BB77-8363-723D412D49E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819DEC69-6769-06FE-3453-4135ED9BB1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8692173-FAE4-20AD-D26E-101911DE4F56}"/>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C71DCC02-642B-5546-A7D4-81CEC868E31B}"/>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728DA3A6-1FEF-5F50-2B71-13E42A28A87D}"/>
              </a:ext>
            </a:extLst>
          </p:cNvPr>
          <p:cNvSpPr>
            <a:spLocks noGrp="1"/>
          </p:cNvSpPr>
          <p:nvPr>
            <p:ph type="sldNum" sz="quarter" idx="12"/>
          </p:nvPr>
        </p:nvSpPr>
        <p:spPr/>
        <p:txBody>
          <a:bodyPr/>
          <a:lstStyle>
            <a:lvl1pPr>
              <a:defRPr/>
            </a:lvl1pPr>
          </a:lstStyle>
          <a:p>
            <a:fld id="{6E5DD720-7626-4EA2-9211-55090234CE12}" type="slidenum">
              <a:rPr lang="en-AU" altLang="en-US"/>
              <a:pPr/>
              <a:t>‹#›</a:t>
            </a:fld>
            <a:endParaRPr lang="en-AU" altLang="en-US"/>
          </a:p>
        </p:txBody>
      </p:sp>
    </p:spTree>
    <p:extLst>
      <p:ext uri="{BB962C8B-B14F-4D97-AF65-F5344CB8AC3E}">
        <p14:creationId xmlns:p14="http://schemas.microsoft.com/office/powerpoint/2010/main" val="7860035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B0F9BC-1286-07E6-FAC0-80787C88CFE0}"/>
              </a:ext>
            </a:extLst>
          </p:cNvPr>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A38B355-B8C8-1465-6055-322B79CC1F24}"/>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32550695-391C-9332-BE25-F887BCCA7D7F}"/>
              </a:ext>
            </a:extLst>
          </p:cNvPr>
          <p:cNvSpPr>
            <a:spLocks noGrp="1"/>
          </p:cNvSpPr>
          <p:nvPr>
            <p:ph type="dt" sz="half" idx="10"/>
          </p:nvPr>
        </p:nvSpPr>
        <p:spPr/>
        <p:txBody>
          <a:bodyPr/>
          <a:lstStyle>
            <a:lvl1pPr>
              <a:defRPr/>
            </a:lvl1pPr>
          </a:lstStyle>
          <a:p>
            <a:endParaRPr lang="en-AU" altLang="en-US"/>
          </a:p>
        </p:txBody>
      </p:sp>
      <p:sp>
        <p:nvSpPr>
          <p:cNvPr id="5" name="Footer Placeholder 4">
            <a:extLst>
              <a:ext uri="{FF2B5EF4-FFF2-40B4-BE49-F238E27FC236}">
                <a16:creationId xmlns:a16="http://schemas.microsoft.com/office/drawing/2014/main" id="{277C0F52-6799-838E-821B-656A5D1F7B44}"/>
              </a:ext>
            </a:extLst>
          </p:cNvPr>
          <p:cNvSpPr>
            <a:spLocks noGrp="1"/>
          </p:cNvSpPr>
          <p:nvPr>
            <p:ph type="ftr" sz="quarter" idx="11"/>
          </p:nvPr>
        </p:nvSpPr>
        <p:spPr/>
        <p:txBody>
          <a:bodyPr/>
          <a:lstStyle>
            <a:lvl1pPr>
              <a:defRPr/>
            </a:lvl1pPr>
          </a:lstStyle>
          <a:p>
            <a:endParaRPr lang="en-AU" altLang="en-US"/>
          </a:p>
        </p:txBody>
      </p:sp>
      <p:sp>
        <p:nvSpPr>
          <p:cNvPr id="6" name="Slide Number Placeholder 5">
            <a:extLst>
              <a:ext uri="{FF2B5EF4-FFF2-40B4-BE49-F238E27FC236}">
                <a16:creationId xmlns:a16="http://schemas.microsoft.com/office/drawing/2014/main" id="{033CBFC0-DE4E-E534-3005-FBB7375B1F60}"/>
              </a:ext>
            </a:extLst>
          </p:cNvPr>
          <p:cNvSpPr>
            <a:spLocks noGrp="1"/>
          </p:cNvSpPr>
          <p:nvPr>
            <p:ph type="sldNum" sz="quarter" idx="12"/>
          </p:nvPr>
        </p:nvSpPr>
        <p:spPr/>
        <p:txBody>
          <a:bodyPr/>
          <a:lstStyle>
            <a:lvl1pPr>
              <a:defRPr/>
            </a:lvl1pPr>
          </a:lstStyle>
          <a:p>
            <a:fld id="{2147EDD8-75AC-4183-8886-C1746852F23A}" type="slidenum">
              <a:rPr lang="en-AU" altLang="en-US"/>
              <a:pPr/>
              <a:t>‹#›</a:t>
            </a:fld>
            <a:endParaRPr lang="en-AU" altLang="en-US"/>
          </a:p>
        </p:txBody>
      </p:sp>
    </p:spTree>
    <p:extLst>
      <p:ext uri="{BB962C8B-B14F-4D97-AF65-F5344CB8AC3E}">
        <p14:creationId xmlns:p14="http://schemas.microsoft.com/office/powerpoint/2010/main" val="2031654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A12EF6-574C-4281-8B28-0F29429E8B41}" type="datetimeFigureOut">
              <a:rPr lang="en-AU" smtClean="0"/>
              <a:t>20/11/2025</a:t>
            </a:fld>
            <a:endParaRPr lang="en-AU"/>
          </a:p>
        </p:txBody>
      </p:sp>
      <p:sp>
        <p:nvSpPr>
          <p:cNvPr id="5" name="Footer Placeholder 4"/>
          <p:cNvSpPr>
            <a:spLocks noGrp="1"/>
          </p:cNvSpPr>
          <p:nvPr>
            <p:ph type="ftr" sz="quarter" idx="11"/>
          </p:nvPr>
        </p:nvSpPr>
        <p:spPr>
          <a:xfrm>
            <a:off x="2416500" y="329307"/>
            <a:ext cx="4973915" cy="309201"/>
          </a:xfrm>
        </p:spPr>
        <p:txBody>
          <a:bodyPr/>
          <a:lstStyle/>
          <a:p>
            <a:endParaRPr lang="en-AU"/>
          </a:p>
        </p:txBody>
      </p:sp>
      <p:sp>
        <p:nvSpPr>
          <p:cNvPr id="6" name="Slide Number Placeholder 5"/>
          <p:cNvSpPr>
            <a:spLocks noGrp="1"/>
          </p:cNvSpPr>
          <p:nvPr>
            <p:ph type="sldNum" sz="quarter" idx="12"/>
          </p:nvPr>
        </p:nvSpPr>
        <p:spPr>
          <a:xfrm>
            <a:off x="1437664" y="798973"/>
            <a:ext cx="811019" cy="503578"/>
          </a:xfrm>
        </p:spPr>
        <p:txBody>
          <a:bodyPr/>
          <a:lstStyle/>
          <a:p>
            <a:fld id="{30827DAA-BF0E-4155-B833-4D76D5105FAB}" type="slidenum">
              <a:rPr lang="en-AU" smtClean="0"/>
              <a:t>‹#›</a:t>
            </a:fld>
            <a:endParaRPr lang="en-AU"/>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998676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A12EF6-574C-4281-8B28-0F29429E8B41}" type="datetimeFigureOut">
              <a:rPr lang="en-AU" smtClean="0"/>
              <a:t>20/11/2025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827DAA-BF0E-4155-B833-4D76D5105FAB}" type="slidenum">
              <a:rPr lang="en-AU" smtClean="0"/>
              <a:t>‹#›</a:t>
            </a:fld>
            <a:endParaRPr lang="en-AU"/>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57301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A12EF6-574C-4281-8B28-0F29429E8B41}" type="datetimeFigureOut">
              <a:rPr lang="en-AU" smtClean="0"/>
              <a:t>20/11/2025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827DAA-BF0E-4155-B833-4D76D5105FAB}" type="slidenum">
              <a:rPr lang="en-AU" smtClean="0"/>
              <a:t>‹#›</a:t>
            </a:fld>
            <a:endParaRPr lang="en-AU"/>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04955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A12EF6-574C-4281-8B28-0F29429E8B41}" type="datetimeFigureOut">
              <a:rPr lang="en-AU" smtClean="0"/>
              <a:t>20/11/2025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827DAA-BF0E-4155-B833-4D76D5105FAB}" type="slidenum">
              <a:rPr lang="en-AU" smtClean="0"/>
              <a:t>‹#›</a:t>
            </a:fld>
            <a:endParaRPr lang="en-AU"/>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8078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A12EF6-574C-4281-8B28-0F29429E8B41}" type="datetimeFigureOut">
              <a:rPr lang="en-AU" smtClean="0"/>
              <a:t>20/11/2025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0827DAA-BF0E-4155-B833-4D76D5105FAB}" type="slidenum">
              <a:rPr lang="en-AU" smtClean="0"/>
              <a:t>‹#›</a:t>
            </a:fld>
            <a:endParaRPr lang="en-AU"/>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9873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672F7-04C7-6315-4DD1-7BFD0F00AE16}"/>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B2FD6E1-622E-414B-8B40-9ADFD2C184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41D0D5-299C-AA3B-23CC-999AB52C8C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CD1CAD6-43C5-7D65-C985-B8BDC5454A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678595-52E5-8358-565E-32AC5A8A83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243D42A-DDB1-26BB-5BD2-86D83386E7D7}"/>
              </a:ext>
            </a:extLst>
          </p:cNvPr>
          <p:cNvSpPr>
            <a:spLocks noGrp="1"/>
          </p:cNvSpPr>
          <p:nvPr>
            <p:ph type="dt" sz="half" idx="10"/>
          </p:nvPr>
        </p:nvSpPr>
        <p:spPr/>
        <p:txBody>
          <a:bodyPr/>
          <a:lstStyle/>
          <a:p>
            <a:fld id="{6B720918-6EE8-4D2D-8697-E773D3E61256}" type="datetimeFigureOut">
              <a:rPr lang="en-AU" smtClean="0"/>
              <a:t>20/11/2025</a:t>
            </a:fld>
            <a:endParaRPr lang="en-AU"/>
          </a:p>
        </p:txBody>
      </p:sp>
      <p:sp>
        <p:nvSpPr>
          <p:cNvPr id="8" name="Footer Placeholder 7">
            <a:extLst>
              <a:ext uri="{FF2B5EF4-FFF2-40B4-BE49-F238E27FC236}">
                <a16:creationId xmlns:a16="http://schemas.microsoft.com/office/drawing/2014/main" id="{581A6E4C-9D01-A76D-9CC6-A9E9D2D8848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2D6751BD-9C3D-A685-ECEA-6FC53BFDDF06}"/>
              </a:ext>
            </a:extLst>
          </p:cNvPr>
          <p:cNvSpPr>
            <a:spLocks noGrp="1"/>
          </p:cNvSpPr>
          <p:nvPr>
            <p:ph type="sldNum" sz="quarter" idx="12"/>
          </p:nvPr>
        </p:nvSpPr>
        <p:spPr/>
        <p:txBody>
          <a:bodyPr/>
          <a:lstStyle/>
          <a:p>
            <a:fld id="{DD16DC0A-9D8A-44CA-AFA9-71F262428EED}" type="slidenum">
              <a:rPr lang="en-AU" smtClean="0"/>
              <a:t>‹#›</a:t>
            </a:fld>
            <a:endParaRPr lang="en-AU"/>
          </a:p>
        </p:txBody>
      </p:sp>
    </p:spTree>
    <p:extLst>
      <p:ext uri="{BB962C8B-B14F-4D97-AF65-F5344CB8AC3E}">
        <p14:creationId xmlns:p14="http://schemas.microsoft.com/office/powerpoint/2010/main" val="29863643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A12EF6-574C-4281-8B28-0F29429E8B41}" type="datetimeFigureOut">
              <a:rPr lang="en-AU" smtClean="0"/>
              <a:t>20/11/2025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0827DAA-BF0E-4155-B833-4D76D5105FAB}" type="slidenum">
              <a:rPr lang="en-AU" smtClean="0"/>
              <a:t>‹#›</a:t>
            </a:fld>
            <a:endParaRPr lang="en-AU"/>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684081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A12EF6-574C-4281-8B28-0F29429E8B41}" type="datetimeFigureOut">
              <a:rPr lang="en-AU" smtClean="0"/>
              <a:t>20/11/2025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0827DAA-BF0E-4155-B833-4D76D5105FAB}" type="slidenum">
              <a:rPr lang="en-AU" smtClean="0"/>
              <a:t>‹#›</a:t>
            </a:fld>
            <a:endParaRPr lang="en-AU"/>
          </a:p>
        </p:txBody>
      </p:sp>
    </p:spTree>
    <p:extLst>
      <p:ext uri="{BB962C8B-B14F-4D97-AF65-F5344CB8AC3E}">
        <p14:creationId xmlns:p14="http://schemas.microsoft.com/office/powerpoint/2010/main" val="303518590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A12EF6-574C-4281-8B28-0F29429E8B41}" type="datetimeFigureOut">
              <a:rPr lang="en-AU" smtClean="0"/>
              <a:t>20/11/2025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827DAA-BF0E-4155-B833-4D76D5105FAB}" type="slidenum">
              <a:rPr lang="en-AU" smtClean="0"/>
              <a:t>‹#›</a:t>
            </a:fld>
            <a:endParaRPr lang="en-AU"/>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359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70A12EF6-574C-4281-8B28-0F29429E8B41}" type="datetimeFigureOut">
              <a:rPr lang="en-AU" smtClean="0"/>
              <a:t>20/11/2025</a:t>
            </a:fld>
            <a:endParaRPr lang="en-AU"/>
          </a:p>
        </p:txBody>
      </p:sp>
      <p:sp>
        <p:nvSpPr>
          <p:cNvPr id="6" name="Footer Placeholder 5"/>
          <p:cNvSpPr>
            <a:spLocks noGrp="1"/>
          </p:cNvSpPr>
          <p:nvPr>
            <p:ph type="ftr" sz="quarter" idx="11"/>
          </p:nvPr>
        </p:nvSpPr>
        <p:spPr>
          <a:xfrm>
            <a:off x="1447382" y="318640"/>
            <a:ext cx="5541004" cy="320931"/>
          </a:xfrm>
        </p:spPr>
        <p:txBody>
          <a:bodyPr/>
          <a:lstStyle/>
          <a:p>
            <a:endParaRPr lang="en-AU"/>
          </a:p>
        </p:txBody>
      </p:sp>
      <p:sp>
        <p:nvSpPr>
          <p:cNvPr id="7" name="Slide Number Placeholder 6"/>
          <p:cNvSpPr>
            <a:spLocks noGrp="1"/>
          </p:cNvSpPr>
          <p:nvPr>
            <p:ph type="sldNum" sz="quarter" idx="12"/>
          </p:nvPr>
        </p:nvSpPr>
        <p:spPr/>
        <p:txBody>
          <a:bodyPr/>
          <a:lstStyle/>
          <a:p>
            <a:fld id="{30827DAA-BF0E-4155-B833-4D76D5105FAB}" type="slidenum">
              <a:rPr lang="en-AU" smtClean="0"/>
              <a:t>‹#›</a:t>
            </a:fld>
            <a:endParaRPr lang="en-AU"/>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4162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A12EF6-574C-4281-8B28-0F29429E8B41}" type="datetimeFigureOut">
              <a:rPr lang="en-AU" smtClean="0"/>
              <a:t>20/11/2025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827DAA-BF0E-4155-B833-4D76D5105FAB}" type="slidenum">
              <a:rPr lang="en-AU" smtClean="0"/>
              <a:t>‹#›</a:t>
            </a:fld>
            <a:endParaRPr lang="en-AU"/>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930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A12EF6-574C-4281-8B28-0F29429E8B41}" type="datetimeFigureOut">
              <a:rPr lang="en-AU" smtClean="0"/>
              <a:t>20/11/2025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827DAA-BF0E-4155-B833-4D76D5105FAB}" type="slidenum">
              <a:rPr lang="en-AU" smtClean="0"/>
              <a:t>‹#›</a:t>
            </a:fld>
            <a:endParaRPr lang="en-AU"/>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7343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6D4D-72E4-9793-7F6F-BAF5CD5883EE}"/>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CAC47D47-169A-1E7F-7032-F8AFACB4373B}"/>
              </a:ext>
            </a:extLst>
          </p:cNvPr>
          <p:cNvSpPr>
            <a:spLocks noGrp="1"/>
          </p:cNvSpPr>
          <p:nvPr>
            <p:ph type="dt" sz="half" idx="10"/>
          </p:nvPr>
        </p:nvSpPr>
        <p:spPr/>
        <p:txBody>
          <a:bodyPr/>
          <a:lstStyle/>
          <a:p>
            <a:fld id="{6B720918-6EE8-4D2D-8697-E773D3E61256}" type="datetimeFigureOut">
              <a:rPr lang="en-AU" smtClean="0"/>
              <a:t>20/11/2025</a:t>
            </a:fld>
            <a:endParaRPr lang="en-AU"/>
          </a:p>
        </p:txBody>
      </p:sp>
      <p:sp>
        <p:nvSpPr>
          <p:cNvPr id="4" name="Footer Placeholder 3">
            <a:extLst>
              <a:ext uri="{FF2B5EF4-FFF2-40B4-BE49-F238E27FC236}">
                <a16:creationId xmlns:a16="http://schemas.microsoft.com/office/drawing/2014/main" id="{2B435F9C-9860-32C2-06CD-8ED2ECADE5C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9A66763-D089-F42E-5547-635EA8F80728}"/>
              </a:ext>
            </a:extLst>
          </p:cNvPr>
          <p:cNvSpPr>
            <a:spLocks noGrp="1"/>
          </p:cNvSpPr>
          <p:nvPr>
            <p:ph type="sldNum" sz="quarter" idx="12"/>
          </p:nvPr>
        </p:nvSpPr>
        <p:spPr/>
        <p:txBody>
          <a:bodyPr/>
          <a:lstStyle/>
          <a:p>
            <a:fld id="{DD16DC0A-9D8A-44CA-AFA9-71F262428EED}" type="slidenum">
              <a:rPr lang="en-AU" smtClean="0"/>
              <a:t>‹#›</a:t>
            </a:fld>
            <a:endParaRPr lang="en-AU"/>
          </a:p>
        </p:txBody>
      </p:sp>
    </p:spTree>
    <p:extLst>
      <p:ext uri="{BB962C8B-B14F-4D97-AF65-F5344CB8AC3E}">
        <p14:creationId xmlns:p14="http://schemas.microsoft.com/office/powerpoint/2010/main" val="113622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AEA743-2D56-D478-D2CF-F099E132C4A5}"/>
              </a:ext>
            </a:extLst>
          </p:cNvPr>
          <p:cNvSpPr>
            <a:spLocks noGrp="1"/>
          </p:cNvSpPr>
          <p:nvPr>
            <p:ph type="dt" sz="half" idx="10"/>
          </p:nvPr>
        </p:nvSpPr>
        <p:spPr/>
        <p:txBody>
          <a:bodyPr/>
          <a:lstStyle/>
          <a:p>
            <a:fld id="{6B720918-6EE8-4D2D-8697-E773D3E61256}" type="datetimeFigureOut">
              <a:rPr lang="en-AU" smtClean="0"/>
              <a:t>20/11/2025</a:t>
            </a:fld>
            <a:endParaRPr lang="en-AU"/>
          </a:p>
        </p:txBody>
      </p:sp>
      <p:sp>
        <p:nvSpPr>
          <p:cNvPr id="3" name="Footer Placeholder 2">
            <a:extLst>
              <a:ext uri="{FF2B5EF4-FFF2-40B4-BE49-F238E27FC236}">
                <a16:creationId xmlns:a16="http://schemas.microsoft.com/office/drawing/2014/main" id="{71667374-5A3D-BBC2-C1CA-393939D38AB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12CA5C0-CEC1-F102-F15A-60D200E2D68A}"/>
              </a:ext>
            </a:extLst>
          </p:cNvPr>
          <p:cNvSpPr>
            <a:spLocks noGrp="1"/>
          </p:cNvSpPr>
          <p:nvPr>
            <p:ph type="sldNum" sz="quarter" idx="12"/>
          </p:nvPr>
        </p:nvSpPr>
        <p:spPr/>
        <p:txBody>
          <a:bodyPr/>
          <a:lstStyle/>
          <a:p>
            <a:fld id="{DD16DC0A-9D8A-44CA-AFA9-71F262428EED}" type="slidenum">
              <a:rPr lang="en-AU" smtClean="0"/>
              <a:t>‹#›</a:t>
            </a:fld>
            <a:endParaRPr lang="en-AU"/>
          </a:p>
        </p:txBody>
      </p:sp>
    </p:spTree>
    <p:extLst>
      <p:ext uri="{BB962C8B-B14F-4D97-AF65-F5344CB8AC3E}">
        <p14:creationId xmlns:p14="http://schemas.microsoft.com/office/powerpoint/2010/main" val="297277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2762-E176-A861-A055-0915E95405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A0CC73C-CB19-437E-1948-124DBEBE6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6538928-0DF4-CC6F-E54C-3F4CC6AC43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5673C9-4DD7-9C03-FCAB-A863710458AB}"/>
              </a:ext>
            </a:extLst>
          </p:cNvPr>
          <p:cNvSpPr>
            <a:spLocks noGrp="1"/>
          </p:cNvSpPr>
          <p:nvPr>
            <p:ph type="dt" sz="half" idx="10"/>
          </p:nvPr>
        </p:nvSpPr>
        <p:spPr/>
        <p:txBody>
          <a:bodyPr/>
          <a:lstStyle/>
          <a:p>
            <a:fld id="{6B720918-6EE8-4D2D-8697-E773D3E61256}" type="datetimeFigureOut">
              <a:rPr lang="en-AU" smtClean="0"/>
              <a:t>20/11/2025</a:t>
            </a:fld>
            <a:endParaRPr lang="en-AU"/>
          </a:p>
        </p:txBody>
      </p:sp>
      <p:sp>
        <p:nvSpPr>
          <p:cNvPr id="6" name="Footer Placeholder 5">
            <a:extLst>
              <a:ext uri="{FF2B5EF4-FFF2-40B4-BE49-F238E27FC236}">
                <a16:creationId xmlns:a16="http://schemas.microsoft.com/office/drawing/2014/main" id="{66825245-6C9C-5DF3-963C-95C8A1D66B6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114CEC2-1C20-AEC9-6F4D-F3E1D72034C7}"/>
              </a:ext>
            </a:extLst>
          </p:cNvPr>
          <p:cNvSpPr>
            <a:spLocks noGrp="1"/>
          </p:cNvSpPr>
          <p:nvPr>
            <p:ph type="sldNum" sz="quarter" idx="12"/>
          </p:nvPr>
        </p:nvSpPr>
        <p:spPr/>
        <p:txBody>
          <a:bodyPr/>
          <a:lstStyle/>
          <a:p>
            <a:fld id="{DD16DC0A-9D8A-44CA-AFA9-71F262428EED}" type="slidenum">
              <a:rPr lang="en-AU" smtClean="0"/>
              <a:t>‹#›</a:t>
            </a:fld>
            <a:endParaRPr lang="en-AU"/>
          </a:p>
        </p:txBody>
      </p:sp>
    </p:spTree>
    <p:extLst>
      <p:ext uri="{BB962C8B-B14F-4D97-AF65-F5344CB8AC3E}">
        <p14:creationId xmlns:p14="http://schemas.microsoft.com/office/powerpoint/2010/main" val="284616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4FA96-6905-F1DD-E7A5-120A89CA68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8D43DB9-C3C6-DD06-366F-B44C844B96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3870B09-105A-1BCA-5F94-600791C0B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C2617D-123E-30ED-390A-47B2ED5DF07B}"/>
              </a:ext>
            </a:extLst>
          </p:cNvPr>
          <p:cNvSpPr>
            <a:spLocks noGrp="1"/>
          </p:cNvSpPr>
          <p:nvPr>
            <p:ph type="dt" sz="half" idx="10"/>
          </p:nvPr>
        </p:nvSpPr>
        <p:spPr/>
        <p:txBody>
          <a:bodyPr/>
          <a:lstStyle/>
          <a:p>
            <a:fld id="{6B720918-6EE8-4D2D-8697-E773D3E61256}" type="datetimeFigureOut">
              <a:rPr lang="en-AU" smtClean="0"/>
              <a:t>20/11/2025</a:t>
            </a:fld>
            <a:endParaRPr lang="en-AU"/>
          </a:p>
        </p:txBody>
      </p:sp>
      <p:sp>
        <p:nvSpPr>
          <p:cNvPr id="6" name="Footer Placeholder 5">
            <a:extLst>
              <a:ext uri="{FF2B5EF4-FFF2-40B4-BE49-F238E27FC236}">
                <a16:creationId xmlns:a16="http://schemas.microsoft.com/office/drawing/2014/main" id="{38B4943D-5DC6-6869-CF6D-D4E16A00B07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9A4395C-9AAF-57E1-A900-7AE1AC849024}"/>
              </a:ext>
            </a:extLst>
          </p:cNvPr>
          <p:cNvSpPr>
            <a:spLocks noGrp="1"/>
          </p:cNvSpPr>
          <p:nvPr>
            <p:ph type="sldNum" sz="quarter" idx="12"/>
          </p:nvPr>
        </p:nvSpPr>
        <p:spPr/>
        <p:txBody>
          <a:bodyPr/>
          <a:lstStyle/>
          <a:p>
            <a:fld id="{DD16DC0A-9D8A-44CA-AFA9-71F262428EED}" type="slidenum">
              <a:rPr lang="en-AU" smtClean="0"/>
              <a:t>‹#›</a:t>
            </a:fld>
            <a:endParaRPr lang="en-AU"/>
          </a:p>
        </p:txBody>
      </p:sp>
    </p:spTree>
    <p:extLst>
      <p:ext uri="{BB962C8B-B14F-4D97-AF65-F5344CB8AC3E}">
        <p14:creationId xmlns:p14="http://schemas.microsoft.com/office/powerpoint/2010/main" val="407916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3D50E3-FE7B-DE9C-A24E-6CD2DC36BA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DC4B69D-60FA-8134-0779-4CCBC9E836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7728887-1B97-2FD1-5886-0C9C869C57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720918-6EE8-4D2D-8697-E773D3E61256}" type="datetimeFigureOut">
              <a:rPr lang="en-AU" smtClean="0"/>
              <a:t>20/11/2025</a:t>
            </a:fld>
            <a:endParaRPr lang="en-AU"/>
          </a:p>
        </p:txBody>
      </p:sp>
      <p:sp>
        <p:nvSpPr>
          <p:cNvPr id="5" name="Footer Placeholder 4">
            <a:extLst>
              <a:ext uri="{FF2B5EF4-FFF2-40B4-BE49-F238E27FC236}">
                <a16:creationId xmlns:a16="http://schemas.microsoft.com/office/drawing/2014/main" id="{DC2F7BD1-725D-7CB9-0F1E-00A0F114BC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9800BD3D-5005-7E4C-A4B0-86F307DA4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16DC0A-9D8A-44CA-AFA9-71F262428EED}" type="slidenum">
              <a:rPr lang="en-AU" smtClean="0"/>
              <a:t>‹#›</a:t>
            </a:fld>
            <a:endParaRPr lang="en-AU"/>
          </a:p>
        </p:txBody>
      </p:sp>
    </p:spTree>
    <p:extLst>
      <p:ext uri="{BB962C8B-B14F-4D97-AF65-F5344CB8AC3E}">
        <p14:creationId xmlns:p14="http://schemas.microsoft.com/office/powerpoint/2010/main" val="3867742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FFCCB7-7C66-CA22-78DD-6A4C009A31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1EBB863-AF67-6139-DEA6-4D5BFF0FF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86D10E3-5565-D5FF-590B-35904A3BFA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785BA-6575-4BA1-9158-97D167EFA340}" type="datetimeFigureOut">
              <a:rPr lang="en-AU" smtClean="0"/>
              <a:t>20/11/2025</a:t>
            </a:fld>
            <a:endParaRPr lang="en-AU"/>
          </a:p>
        </p:txBody>
      </p:sp>
      <p:sp>
        <p:nvSpPr>
          <p:cNvPr id="5" name="Footer Placeholder 4">
            <a:extLst>
              <a:ext uri="{FF2B5EF4-FFF2-40B4-BE49-F238E27FC236}">
                <a16:creationId xmlns:a16="http://schemas.microsoft.com/office/drawing/2014/main" id="{7AA6C90E-3679-5305-386E-392F50A43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220C557-A74E-5AD1-FBB5-08D0F90F79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06CC13-3E94-4E94-96BD-DCFBEBDE285D}" type="slidenum">
              <a:rPr lang="en-AU" smtClean="0"/>
              <a:t>‹#›</a:t>
            </a:fld>
            <a:endParaRPr lang="en-AU"/>
          </a:p>
        </p:txBody>
      </p:sp>
      <p:sp>
        <p:nvSpPr>
          <p:cNvPr id="8" name="TextBox 7">
            <a:extLst>
              <a:ext uri="{FF2B5EF4-FFF2-40B4-BE49-F238E27FC236}">
                <a16:creationId xmlns:a16="http://schemas.microsoft.com/office/drawing/2014/main" id="{FCDE15DD-4FF0-CED6-63A7-8320DFD9E7C1}"/>
              </a:ext>
            </a:extLst>
          </p:cNvPr>
          <p:cNvSpPr txBox="1"/>
          <p:nvPr userDrawn="1">
            <p:extLst>
              <p:ext uri="{1162E1C5-73C7-4A58-AE30-91384D911F3F}">
                <p184:classification xmlns:p184="http://schemas.microsoft.com/office/powerpoint/2018/4/main" val="hdr"/>
              </p:ext>
            </p:extLst>
          </p:nvPr>
        </p:nvSpPr>
        <p:spPr>
          <a:xfrm>
            <a:off x="5236337" y="190500"/>
            <a:ext cx="1754188" cy="182880"/>
          </a:xfrm>
          <a:prstGeom prst="rect">
            <a:avLst/>
          </a:prstGeom>
        </p:spPr>
        <p:txBody>
          <a:bodyPr horzOverflow="overflow" lIns="0" tIns="0" rIns="0" bIns="0">
            <a:spAutoFit/>
          </a:bodyPr>
          <a:lstStyle/>
          <a:p>
            <a:pPr algn="l"/>
            <a:r>
              <a:rPr lang="en-AU" sz="1200">
                <a:solidFill>
                  <a:srgbClr val="EEDC00"/>
                </a:solidFill>
                <a:latin typeface="Calibri" panose="020F0502020204030204" pitchFamily="34" charset="0"/>
                <a:cs typeface="Calibri" panose="020F0502020204030204" pitchFamily="34" charset="0"/>
              </a:rPr>
              <a:t>RMIT Classification: Trusted</a:t>
            </a:r>
          </a:p>
        </p:txBody>
      </p:sp>
    </p:spTree>
    <p:extLst>
      <p:ext uri="{BB962C8B-B14F-4D97-AF65-F5344CB8AC3E}">
        <p14:creationId xmlns:p14="http://schemas.microsoft.com/office/powerpoint/2010/main" val="3486652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pic>
        <p:nvPicPr>
          <p:cNvPr id="7" name="Picture 6"/>
          <p:cNvPicPr>
            <a:picLocks noChangeAspect="1"/>
          </p:cNvPicPr>
          <p:nvPr/>
        </p:nvPicPr>
        <p:blipFill rotWithShape="1">
          <a:blip r:embed="rId13"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0A12EF6-574C-4281-8B28-0F29429E8B41}" type="datetimeFigureOut">
              <a:rPr lang="en-AU" smtClean="0"/>
              <a:t>20/11/2025</a:t>
            </a:fld>
            <a:endParaRPr lang="en-AU"/>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0827DAA-BF0E-4155-B833-4D76D5105FAB}" type="slidenum">
              <a:rPr lang="en-AU" smtClean="0"/>
              <a:t>‹#›</a:t>
            </a:fld>
            <a:endParaRPr lang="en-AU"/>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F0BFBA8-22DF-E238-88E7-414435BC4802}"/>
              </a:ext>
            </a:extLst>
          </p:cNvPr>
          <p:cNvSpPr txBox="1"/>
          <p:nvPr userDrawn="1">
            <p:extLst>
              <p:ext uri="{1162E1C5-73C7-4A58-AE30-91384D911F3F}">
                <p184:classification xmlns:p184="http://schemas.microsoft.com/office/powerpoint/2018/4/main" val="hdr"/>
              </p:ext>
            </p:extLst>
          </p:nvPr>
        </p:nvSpPr>
        <p:spPr>
          <a:xfrm>
            <a:off x="5236337" y="0"/>
            <a:ext cx="1754188" cy="182880"/>
          </a:xfrm>
          <a:prstGeom prst="rect">
            <a:avLst/>
          </a:prstGeom>
        </p:spPr>
        <p:txBody>
          <a:bodyPr horzOverflow="overflow" lIns="0" tIns="0" rIns="0" bIns="0">
            <a:spAutoFit/>
          </a:bodyPr>
          <a:lstStyle/>
          <a:p>
            <a:pPr algn="l"/>
            <a:r>
              <a:rPr lang="en-AU" sz="1200">
                <a:solidFill>
                  <a:srgbClr val="EEDC00"/>
                </a:solidFill>
                <a:latin typeface="Calibri" panose="020F0502020204030204" pitchFamily="34" charset="0"/>
                <a:cs typeface="Calibri" panose="020F0502020204030204" pitchFamily="34" charset="0"/>
              </a:rPr>
              <a:t>RMIT Classification: Trusted</a:t>
            </a:r>
          </a:p>
        </p:txBody>
      </p:sp>
    </p:spTree>
    <p:extLst>
      <p:ext uri="{BB962C8B-B14F-4D97-AF65-F5344CB8AC3E}">
        <p14:creationId xmlns:p14="http://schemas.microsoft.com/office/powerpoint/2010/main" val="1738256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6366695-E203-1FF8-FF19-E59A3D50A633}"/>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en-US"/>
              <a:t>Click to edit Master title style</a:t>
            </a:r>
          </a:p>
        </p:txBody>
      </p:sp>
      <p:sp>
        <p:nvSpPr>
          <p:cNvPr id="1027" name="Rectangle 3">
            <a:extLst>
              <a:ext uri="{FF2B5EF4-FFF2-40B4-BE49-F238E27FC236}">
                <a16:creationId xmlns:a16="http://schemas.microsoft.com/office/drawing/2014/main" id="{DBD4209D-5D70-BC3C-1059-22D42A18C36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a:t>Click to edit Master text styles</a:t>
            </a:r>
          </a:p>
          <a:p>
            <a:pPr lvl="1"/>
            <a:r>
              <a:rPr lang="en-AU" altLang="en-US"/>
              <a:t>Second level</a:t>
            </a:r>
          </a:p>
          <a:p>
            <a:pPr lvl="2"/>
            <a:r>
              <a:rPr lang="en-AU" altLang="en-US"/>
              <a:t>Third level</a:t>
            </a:r>
          </a:p>
          <a:p>
            <a:pPr lvl="3"/>
            <a:r>
              <a:rPr lang="en-AU" altLang="en-US"/>
              <a:t>Fourth level</a:t>
            </a:r>
          </a:p>
          <a:p>
            <a:pPr lvl="4"/>
            <a:r>
              <a:rPr lang="en-AU" altLang="en-US"/>
              <a:t>Fifth level</a:t>
            </a:r>
          </a:p>
        </p:txBody>
      </p:sp>
      <p:sp>
        <p:nvSpPr>
          <p:cNvPr id="1028" name="Rectangle 4">
            <a:extLst>
              <a:ext uri="{FF2B5EF4-FFF2-40B4-BE49-F238E27FC236}">
                <a16:creationId xmlns:a16="http://schemas.microsoft.com/office/drawing/2014/main" id="{9A55A504-24FC-868F-DE7C-F7A95F9A3822}"/>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AU" altLang="en-US"/>
          </a:p>
        </p:txBody>
      </p:sp>
      <p:sp>
        <p:nvSpPr>
          <p:cNvPr id="1029" name="Rectangle 5">
            <a:extLst>
              <a:ext uri="{FF2B5EF4-FFF2-40B4-BE49-F238E27FC236}">
                <a16:creationId xmlns:a16="http://schemas.microsoft.com/office/drawing/2014/main" id="{112C32C8-7EE9-A7EF-87AC-CC8E5A5263F7}"/>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en-US"/>
          </a:p>
        </p:txBody>
      </p:sp>
      <p:sp>
        <p:nvSpPr>
          <p:cNvPr id="1030" name="Rectangle 6">
            <a:extLst>
              <a:ext uri="{FF2B5EF4-FFF2-40B4-BE49-F238E27FC236}">
                <a16:creationId xmlns:a16="http://schemas.microsoft.com/office/drawing/2014/main" id="{023E3AD9-67E1-36ED-E7A3-C5F651952E0E}"/>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D448246-D6DA-42F0-9D12-911E2C40EA47}" type="slidenum">
              <a:rPr lang="en-AU" altLang="en-US"/>
              <a:pPr/>
              <a:t>‹#›</a:t>
            </a:fld>
            <a:endParaRPr lang="en-AU" altLang="en-US"/>
          </a:p>
        </p:txBody>
      </p:sp>
    </p:spTree>
    <p:extLst>
      <p:ext uri="{BB962C8B-B14F-4D97-AF65-F5344CB8AC3E}">
        <p14:creationId xmlns:p14="http://schemas.microsoft.com/office/powerpoint/2010/main" val="579357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AU"/>
          </a:p>
        </p:txBody>
      </p:sp>
      <p:pic>
        <p:nvPicPr>
          <p:cNvPr id="7" name="Picture 6"/>
          <p:cNvPicPr>
            <a:picLocks noChangeAspect="1"/>
          </p:cNvPicPr>
          <p:nvPr/>
        </p:nvPicPr>
        <p:blipFill rotWithShape="1">
          <a:blip r:embed="rId13" cstate="screen">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0A12EF6-574C-4281-8B28-0F29429E8B41}" type="datetimeFigureOut">
              <a:rPr lang="en-AU" smtClean="0"/>
              <a:t>20/11/2025</a:t>
            </a:fld>
            <a:endParaRPr lang="en-AU"/>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0827DAA-BF0E-4155-B833-4D76D5105FAB}" type="slidenum">
              <a:rPr lang="en-AU" smtClean="0"/>
              <a:t>‹#›</a:t>
            </a:fld>
            <a:endParaRPr lang="en-AU"/>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F0BFBA8-22DF-E238-88E7-414435BC4802}"/>
              </a:ext>
            </a:extLst>
          </p:cNvPr>
          <p:cNvSpPr txBox="1"/>
          <p:nvPr userDrawn="1">
            <p:extLst>
              <p:ext uri="{1162E1C5-73C7-4A58-AE30-91384D911F3F}">
                <p184:classification xmlns:p184="http://schemas.microsoft.com/office/powerpoint/2018/4/main" val="hdr"/>
              </p:ext>
            </p:extLst>
          </p:nvPr>
        </p:nvSpPr>
        <p:spPr>
          <a:xfrm>
            <a:off x="5236337" y="0"/>
            <a:ext cx="1754188" cy="182880"/>
          </a:xfrm>
          <a:prstGeom prst="rect">
            <a:avLst/>
          </a:prstGeom>
        </p:spPr>
        <p:txBody>
          <a:bodyPr horzOverflow="overflow" lIns="0" tIns="0" rIns="0" bIns="0">
            <a:spAutoFit/>
          </a:bodyPr>
          <a:lstStyle/>
          <a:p>
            <a:pPr algn="l"/>
            <a:r>
              <a:rPr lang="en-AU" sz="1200">
                <a:solidFill>
                  <a:srgbClr val="EEDC00"/>
                </a:solidFill>
                <a:latin typeface="Calibri" panose="020F0502020204030204" pitchFamily="34" charset="0"/>
                <a:cs typeface="Calibri" panose="020F0502020204030204" pitchFamily="34" charset="0"/>
              </a:rPr>
              <a:t>RMIT Classification: Trusted</a:t>
            </a:r>
          </a:p>
        </p:txBody>
      </p:sp>
    </p:spTree>
    <p:extLst>
      <p:ext uri="{BB962C8B-B14F-4D97-AF65-F5344CB8AC3E}">
        <p14:creationId xmlns:p14="http://schemas.microsoft.com/office/powerpoint/2010/main" val="36040967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youtube.com/watch?v=YOTTVwg9vgI" TargetMode="Externa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m6631u7d4E0" TargetMode="Externa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yBRdBrnIlTQ" TargetMode="External"/><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Neoprene" TargetMode="External"/><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en.wikipedia.org/wiki/Norbornen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0.xml"/><Relationship Id="rId5" Type="http://schemas.openxmlformats.org/officeDocument/2006/relationships/image" Target="../media/image30.jpe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youtube.com/watch?v=p1eG2y2mn54"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youtube.com/watch?app=desktop&amp;v=TZKPmPUt--A"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youtube.com/watch?v=-X1X7HuFHSg" TargetMode="Externa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s://www.youtube.com/watch?v=kL8R8SfuXp8" TargetMode="External"/><Relationship Id="rId1" Type="http://schemas.openxmlformats.org/officeDocument/2006/relationships/slideLayout" Target="../slideLayouts/slideLayout24.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O99_0DyHNQI" TargetMode="External"/><Relationship Id="rId2" Type="http://schemas.openxmlformats.org/officeDocument/2006/relationships/image" Target="../media/image36.jpeg"/><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www.youtube.com/watch?v=w9TAs6jjykA"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ti_E2ZKZpC4"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reddit.com/r/chemicalreactiongifs/comments/23dabj/nitrogen_triiodide_detonation_now_this_time_with/"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aZpA1k-sDcg" TargetMode="External"/><Relationship Id="rId2" Type="http://schemas.openxmlformats.org/officeDocument/2006/relationships/hyperlink" Target="http://www.periodicvideos.com/videos/009.htm" TargetMode="Externa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2Z6UJbwxBZI"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B045F-CBFC-DC39-FF0C-F181EEA9266D}"/>
              </a:ext>
            </a:extLst>
          </p:cNvPr>
          <p:cNvSpPr>
            <a:spLocks noGrp="1"/>
          </p:cNvSpPr>
          <p:nvPr>
            <p:ph type="ctrTitle"/>
          </p:nvPr>
        </p:nvSpPr>
        <p:spPr>
          <a:xfrm>
            <a:off x="1415143" y="547063"/>
            <a:ext cx="9144000" cy="1250723"/>
          </a:xfrm>
        </p:spPr>
        <p:txBody>
          <a:bodyPr>
            <a:normAutofit/>
          </a:bodyPr>
          <a:lstStyle/>
          <a:p>
            <a:r>
              <a:rPr lang="en-AU" sz="3600" b="1" dirty="0"/>
              <a:t>Face to Face V Online Demonstrations –</a:t>
            </a:r>
            <a:br>
              <a:rPr lang="en-AU" sz="3600" b="1" dirty="0"/>
            </a:br>
            <a:r>
              <a:rPr lang="en-AU" sz="3600" b="1" dirty="0"/>
              <a:t> what works best</a:t>
            </a:r>
            <a:endParaRPr lang="en-AU" dirty="0"/>
          </a:p>
        </p:txBody>
      </p:sp>
      <p:sp>
        <p:nvSpPr>
          <p:cNvPr id="3" name="Subtitle 2">
            <a:extLst>
              <a:ext uri="{FF2B5EF4-FFF2-40B4-BE49-F238E27FC236}">
                <a16:creationId xmlns:a16="http://schemas.microsoft.com/office/drawing/2014/main" id="{41ADDCF8-488E-09F4-4AA7-6CFF0F710DAB}"/>
              </a:ext>
            </a:extLst>
          </p:cNvPr>
          <p:cNvSpPr>
            <a:spLocks noGrp="1"/>
          </p:cNvSpPr>
          <p:nvPr>
            <p:ph type="subTitle" idx="1"/>
          </p:nvPr>
        </p:nvSpPr>
        <p:spPr>
          <a:xfrm>
            <a:off x="1415143" y="5920693"/>
            <a:ext cx="9144000" cy="587829"/>
          </a:xfrm>
        </p:spPr>
        <p:txBody>
          <a:bodyPr/>
          <a:lstStyle/>
          <a:p>
            <a:r>
              <a:rPr lang="en-AU" dirty="0"/>
              <a:t>Dr Jeff Hughes RMIT</a:t>
            </a:r>
          </a:p>
        </p:txBody>
      </p:sp>
      <p:pic>
        <p:nvPicPr>
          <p:cNvPr id="5" name="Picture 4">
            <a:extLst>
              <a:ext uri="{FF2B5EF4-FFF2-40B4-BE49-F238E27FC236}">
                <a16:creationId xmlns:a16="http://schemas.microsoft.com/office/drawing/2014/main" id="{9D9CB696-8B49-DE5F-4F8A-F879A1C30F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4370" y="2541246"/>
            <a:ext cx="4281715" cy="3211286"/>
          </a:xfrm>
          <a:prstGeom prst="rect">
            <a:avLst/>
          </a:prstGeom>
        </p:spPr>
      </p:pic>
      <p:pic>
        <p:nvPicPr>
          <p:cNvPr id="6" name="Picture 5">
            <a:extLst>
              <a:ext uri="{FF2B5EF4-FFF2-40B4-BE49-F238E27FC236}">
                <a16:creationId xmlns:a16="http://schemas.microsoft.com/office/drawing/2014/main" id="{DE9FF233-9117-D6C8-7358-FA362A309AF8}"/>
              </a:ext>
            </a:extLst>
          </p:cNvPr>
          <p:cNvPicPr>
            <a:picLocks noChangeAspect="1"/>
          </p:cNvPicPr>
          <p:nvPr/>
        </p:nvPicPr>
        <p:blipFill>
          <a:blip r:embed="rId3"/>
          <a:stretch>
            <a:fillRect/>
          </a:stretch>
        </p:blipFill>
        <p:spPr>
          <a:xfrm>
            <a:off x="372836" y="2541246"/>
            <a:ext cx="6286500" cy="3143250"/>
          </a:xfrm>
          <a:prstGeom prst="rect">
            <a:avLst/>
          </a:prstGeom>
        </p:spPr>
      </p:pic>
    </p:spTree>
    <p:extLst>
      <p:ext uri="{BB962C8B-B14F-4D97-AF65-F5344CB8AC3E}">
        <p14:creationId xmlns:p14="http://schemas.microsoft.com/office/powerpoint/2010/main" val="3293610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7C21CB6-4CEC-2EB3-BDA3-25EB995F375D}"/>
              </a:ext>
            </a:extLst>
          </p:cNvPr>
          <p:cNvSpPr>
            <a:spLocks noGrp="1" noChangeArrowheads="1"/>
          </p:cNvSpPr>
          <p:nvPr>
            <p:ph type="title"/>
          </p:nvPr>
        </p:nvSpPr>
        <p:spPr>
          <a:effectLst>
            <a:outerShdw dist="107763" dir="2700000" algn="ctr" rotWithShape="0">
              <a:schemeClr val="bg2">
                <a:alpha val="50000"/>
              </a:schemeClr>
            </a:outerShdw>
          </a:effectLst>
        </p:spPr>
        <p:txBody>
          <a:bodyPr/>
          <a:lstStyle/>
          <a:p>
            <a:r>
              <a:rPr lang="en-AU" altLang="en-US" dirty="0"/>
              <a:t>The Barking Dog</a:t>
            </a:r>
          </a:p>
        </p:txBody>
      </p:sp>
      <p:sp>
        <p:nvSpPr>
          <p:cNvPr id="3075" name="Rectangle 3">
            <a:extLst>
              <a:ext uri="{FF2B5EF4-FFF2-40B4-BE49-F238E27FC236}">
                <a16:creationId xmlns:a16="http://schemas.microsoft.com/office/drawing/2014/main" id="{B0EE7C52-905B-B08E-9BD9-7C7D595AD2AA}"/>
              </a:ext>
            </a:extLst>
          </p:cNvPr>
          <p:cNvSpPr>
            <a:spLocks noGrp="1" noChangeArrowheads="1"/>
          </p:cNvSpPr>
          <p:nvPr>
            <p:ph idx="1"/>
          </p:nvPr>
        </p:nvSpPr>
        <p:spPr/>
        <p:txBody>
          <a:bodyPr/>
          <a:lstStyle/>
          <a:p>
            <a:r>
              <a:rPr lang="en-AU" altLang="en-US"/>
              <a:t>3NO + CS</a:t>
            </a:r>
            <a:r>
              <a:rPr lang="en-AU" altLang="en-US" baseline="-25000"/>
              <a:t>2</a:t>
            </a:r>
            <a:r>
              <a:rPr lang="en-AU" altLang="en-US"/>
              <a:t>    =&gt;  1.5N</a:t>
            </a:r>
            <a:r>
              <a:rPr lang="en-AU" altLang="en-US" baseline="-25000"/>
              <a:t>2</a:t>
            </a:r>
            <a:r>
              <a:rPr lang="en-AU" altLang="en-US"/>
              <a:t>  +  CO  + SO</a:t>
            </a:r>
            <a:r>
              <a:rPr lang="en-AU" altLang="en-US" baseline="-25000"/>
              <a:t>2</a:t>
            </a:r>
            <a:r>
              <a:rPr lang="en-AU" altLang="en-US"/>
              <a:t>  +  1/8S</a:t>
            </a:r>
            <a:r>
              <a:rPr lang="en-AU" altLang="en-US" baseline="-25000"/>
              <a:t>8</a:t>
            </a:r>
          </a:p>
          <a:p>
            <a:r>
              <a:rPr lang="en-AU" altLang="en-US"/>
              <a:t>4NO + CS</a:t>
            </a:r>
            <a:r>
              <a:rPr lang="en-AU" altLang="en-US" baseline="-25000"/>
              <a:t>2</a:t>
            </a:r>
            <a:r>
              <a:rPr lang="en-AU" altLang="en-US"/>
              <a:t>    =&gt;  2N</a:t>
            </a:r>
            <a:r>
              <a:rPr lang="en-AU" altLang="en-US" baseline="-25000"/>
              <a:t>2</a:t>
            </a:r>
            <a:r>
              <a:rPr lang="en-AU" altLang="en-US"/>
              <a:t>  +  CO</a:t>
            </a:r>
            <a:r>
              <a:rPr lang="en-AU" altLang="en-US" baseline="-25000"/>
              <a:t>2</a:t>
            </a:r>
            <a:r>
              <a:rPr lang="en-AU" altLang="en-US"/>
              <a:t>  + SO</a:t>
            </a:r>
            <a:r>
              <a:rPr lang="en-AU" altLang="en-US" baseline="-25000"/>
              <a:t>2</a:t>
            </a:r>
            <a:r>
              <a:rPr lang="en-AU" altLang="en-US"/>
              <a:t>  +  1/8S</a:t>
            </a:r>
            <a:r>
              <a:rPr lang="en-AU" altLang="en-US" baseline="-25000"/>
              <a:t>8</a:t>
            </a:r>
          </a:p>
          <a:p>
            <a:endParaRPr lang="en-AU" altLang="en-US" baseline="-25000"/>
          </a:p>
          <a:p>
            <a:r>
              <a:rPr lang="en-AU" altLang="en-US" sz="2400"/>
              <a:t>The reaction produces considerable amounts of very bright blue light  </a:t>
            </a:r>
          </a:p>
          <a:p>
            <a:r>
              <a:rPr lang="en-AU" altLang="en-US" sz="2400"/>
              <a:t>One of the very few examples of chemiluminescence in the gas phase</a:t>
            </a:r>
          </a:p>
          <a:p>
            <a:endParaRPr lang="en-AU" altLang="en-US" sz="2400" baseline="-25000"/>
          </a:p>
        </p:txBody>
      </p:sp>
      <p:pic>
        <p:nvPicPr>
          <p:cNvPr id="3077" name="Picture 5">
            <a:extLst>
              <a:ext uri="{FF2B5EF4-FFF2-40B4-BE49-F238E27FC236}">
                <a16:creationId xmlns:a16="http://schemas.microsoft.com/office/drawing/2014/main" id="{CE97ACA7-3C3B-BEBC-F002-593D36C2B37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15009" y="380604"/>
            <a:ext cx="1885631" cy="29924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D70F7CB-6ADB-FD45-CC49-EA06345570EB}"/>
              </a:ext>
            </a:extLst>
          </p:cNvPr>
          <p:cNvSpPr>
            <a:spLocks noGrp="1" noChangeArrowheads="1"/>
          </p:cNvSpPr>
          <p:nvPr>
            <p:ph type="title"/>
          </p:nvPr>
        </p:nvSpPr>
        <p:spPr>
          <a:effectLst>
            <a:outerShdw dist="35921" dir="2700000" algn="ctr" rotWithShape="0">
              <a:schemeClr val="bg2"/>
            </a:outerShdw>
          </a:effectLst>
        </p:spPr>
        <p:txBody>
          <a:bodyPr/>
          <a:lstStyle/>
          <a:p>
            <a:r>
              <a:rPr lang="en-AU" altLang="en-US"/>
              <a:t>Liebig’s Demonstration</a:t>
            </a:r>
          </a:p>
        </p:txBody>
      </p:sp>
      <p:sp>
        <p:nvSpPr>
          <p:cNvPr id="4099" name="Rectangle 3">
            <a:extLst>
              <a:ext uri="{FF2B5EF4-FFF2-40B4-BE49-F238E27FC236}">
                <a16:creationId xmlns:a16="http://schemas.microsoft.com/office/drawing/2014/main" id="{3E9FDFB2-B361-9397-4F12-0AF4BDD3B83F}"/>
              </a:ext>
            </a:extLst>
          </p:cNvPr>
          <p:cNvSpPr>
            <a:spLocks noGrp="1" noChangeArrowheads="1"/>
          </p:cNvSpPr>
          <p:nvPr>
            <p:ph idx="1"/>
          </p:nvPr>
        </p:nvSpPr>
        <p:spPr>
          <a:xfrm>
            <a:off x="81281" y="2015732"/>
            <a:ext cx="5537199" cy="3450613"/>
          </a:xfrm>
        </p:spPr>
        <p:txBody>
          <a:bodyPr/>
          <a:lstStyle/>
          <a:p>
            <a:r>
              <a:rPr lang="en-AU" altLang="en-US" dirty="0"/>
              <a:t>Liebig carried out the demonstration for the Bavarian royal family in 1853</a:t>
            </a:r>
          </a:p>
          <a:p>
            <a:r>
              <a:rPr lang="en-AU" altLang="en-US" dirty="0"/>
              <a:t>There was a violent explosion and the Queen was wounded in the cheek</a:t>
            </a:r>
          </a:p>
          <a:p>
            <a:r>
              <a:rPr lang="en-AU" altLang="en-US" dirty="0"/>
              <a:t>Liebig was saved from death by his use of a recreational drug!</a:t>
            </a:r>
          </a:p>
        </p:txBody>
      </p:sp>
      <p:pic>
        <p:nvPicPr>
          <p:cNvPr id="2" name="Picture 1">
            <a:extLst>
              <a:ext uri="{FF2B5EF4-FFF2-40B4-BE49-F238E27FC236}">
                <a16:creationId xmlns:a16="http://schemas.microsoft.com/office/drawing/2014/main" id="{35543108-9CA2-B883-0AFE-93279200EE48}"/>
              </a:ext>
            </a:extLst>
          </p:cNvPr>
          <p:cNvPicPr>
            <a:picLocks noChangeAspect="1"/>
          </p:cNvPicPr>
          <p:nvPr/>
        </p:nvPicPr>
        <p:blipFill>
          <a:blip r:embed="rId2"/>
          <a:stretch>
            <a:fillRect/>
          </a:stretch>
        </p:blipFill>
        <p:spPr>
          <a:xfrm>
            <a:off x="5808980" y="1524000"/>
            <a:ext cx="5715000" cy="3810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360F902-FD7C-7ED1-AE67-DBD7278F2895}"/>
              </a:ext>
            </a:extLst>
          </p:cNvPr>
          <p:cNvSpPr>
            <a:spLocks noGrp="1" noChangeArrowheads="1"/>
          </p:cNvSpPr>
          <p:nvPr>
            <p:ph type="title"/>
          </p:nvPr>
        </p:nvSpPr>
        <p:spPr>
          <a:effectLst>
            <a:outerShdw dist="35921" dir="2700000" algn="ctr" rotWithShape="0">
              <a:schemeClr val="bg2"/>
            </a:outerShdw>
          </a:effectLst>
        </p:spPr>
        <p:txBody>
          <a:bodyPr/>
          <a:lstStyle/>
          <a:p>
            <a:r>
              <a:rPr lang="en-AU" altLang="en-US"/>
              <a:t>Liebig’s Demonstration</a:t>
            </a:r>
          </a:p>
        </p:txBody>
      </p:sp>
      <p:sp>
        <p:nvSpPr>
          <p:cNvPr id="5123" name="Rectangle 3">
            <a:extLst>
              <a:ext uri="{FF2B5EF4-FFF2-40B4-BE49-F238E27FC236}">
                <a16:creationId xmlns:a16="http://schemas.microsoft.com/office/drawing/2014/main" id="{6BBF92E0-D8C0-97AF-6180-A4EDBB6D3933}"/>
              </a:ext>
            </a:extLst>
          </p:cNvPr>
          <p:cNvSpPr>
            <a:spLocks noGrp="1" noChangeArrowheads="1"/>
          </p:cNvSpPr>
          <p:nvPr>
            <p:ph idx="1"/>
          </p:nvPr>
        </p:nvSpPr>
        <p:spPr/>
        <p:txBody>
          <a:bodyPr/>
          <a:lstStyle/>
          <a:p>
            <a:r>
              <a:rPr lang="en-AU" altLang="en-US" dirty="0"/>
              <a:t>His snuff box prevented a large splinter of glass from penetrating his femoral artery</a:t>
            </a:r>
          </a:p>
          <a:p>
            <a:r>
              <a:rPr lang="en-AU" altLang="en-US" dirty="0"/>
              <a:t>The explosion was probably due to presence of oxygen which created some NO</a:t>
            </a:r>
            <a:r>
              <a:rPr lang="en-AU" altLang="en-US" baseline="-25000" dirty="0"/>
              <a:t>2</a:t>
            </a:r>
          </a:p>
          <a:p>
            <a:r>
              <a:rPr lang="en-AU" altLang="en-US" dirty="0"/>
              <a:t>Can be prevented by having some water present</a:t>
            </a:r>
          </a:p>
          <a:p>
            <a:r>
              <a:rPr lang="en-AU" altLang="en-US" dirty="0">
                <a:hlinkClick r:id="rId2"/>
              </a:rPr>
              <a:t>Demonstration of the Barking Dog</a:t>
            </a:r>
            <a:endParaRPr lang="en-AU" altLang="en-US" dirty="0"/>
          </a:p>
        </p:txBody>
      </p:sp>
      <p:pic>
        <p:nvPicPr>
          <p:cNvPr id="2" name="Picture 1">
            <a:extLst>
              <a:ext uri="{FF2B5EF4-FFF2-40B4-BE49-F238E27FC236}">
                <a16:creationId xmlns:a16="http://schemas.microsoft.com/office/drawing/2014/main" id="{1FD30634-9096-A216-D13A-FF99728CB5CB}"/>
              </a:ext>
            </a:extLst>
          </p:cNvPr>
          <p:cNvPicPr>
            <a:picLocks noChangeAspect="1"/>
          </p:cNvPicPr>
          <p:nvPr/>
        </p:nvPicPr>
        <p:blipFill>
          <a:blip r:embed="rId3"/>
          <a:stretch>
            <a:fillRect/>
          </a:stretch>
        </p:blipFill>
        <p:spPr>
          <a:xfrm>
            <a:off x="6506210" y="3512820"/>
            <a:ext cx="3806190" cy="213146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4E575-BCFC-6BFF-7D3E-EBB3B3FF1EF4}"/>
              </a:ext>
            </a:extLst>
          </p:cNvPr>
          <p:cNvSpPr>
            <a:spLocks noGrp="1"/>
          </p:cNvSpPr>
          <p:nvPr>
            <p:ph type="title"/>
          </p:nvPr>
        </p:nvSpPr>
        <p:spPr/>
        <p:txBody>
          <a:bodyPr/>
          <a:lstStyle/>
          <a:p>
            <a:r>
              <a:rPr lang="en-AU" dirty="0"/>
              <a:t>The Beating Heart</a:t>
            </a:r>
          </a:p>
        </p:txBody>
      </p:sp>
      <p:sp>
        <p:nvSpPr>
          <p:cNvPr id="3" name="Content Placeholder 2">
            <a:extLst>
              <a:ext uri="{FF2B5EF4-FFF2-40B4-BE49-F238E27FC236}">
                <a16:creationId xmlns:a16="http://schemas.microsoft.com/office/drawing/2014/main" id="{9390FA9B-36D6-729F-799A-3F7251F54D53}"/>
              </a:ext>
            </a:extLst>
          </p:cNvPr>
          <p:cNvSpPr>
            <a:spLocks noGrp="1"/>
          </p:cNvSpPr>
          <p:nvPr>
            <p:ph idx="1"/>
          </p:nvPr>
        </p:nvSpPr>
        <p:spPr>
          <a:xfrm>
            <a:off x="1451579" y="1853754"/>
            <a:ext cx="10847796" cy="2687765"/>
          </a:xfrm>
        </p:spPr>
        <p:txBody>
          <a:bodyPr/>
          <a:lstStyle/>
          <a:p>
            <a:r>
              <a:rPr lang="en-AU" dirty="0">
                <a:hlinkClick r:id="rId2"/>
              </a:rPr>
              <a:t>https://www.youtube.com/watch?v=m6631u7d4E0</a:t>
            </a:r>
            <a:endParaRPr lang="en-AU" dirty="0"/>
          </a:p>
          <a:p>
            <a:endParaRPr lang="en-AU" dirty="0"/>
          </a:p>
          <a:p>
            <a:endParaRPr lang="en-AU" dirty="0"/>
          </a:p>
        </p:txBody>
      </p:sp>
      <p:pic>
        <p:nvPicPr>
          <p:cNvPr id="1026" name="Picture 2" descr="Mercury beating heart&quot; experiment | MEL ...">
            <a:extLst>
              <a:ext uri="{FF2B5EF4-FFF2-40B4-BE49-F238E27FC236}">
                <a16:creationId xmlns:a16="http://schemas.microsoft.com/office/drawing/2014/main" id="{E8CE0862-40E5-EFF3-56FC-FBB5CF9256C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842167" y="2733944"/>
            <a:ext cx="3227813" cy="180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360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8FAB-E43B-22D2-9259-04DFD0F6B941}"/>
              </a:ext>
            </a:extLst>
          </p:cNvPr>
          <p:cNvSpPr>
            <a:spLocks noGrp="1"/>
          </p:cNvSpPr>
          <p:nvPr>
            <p:ph type="title"/>
          </p:nvPr>
        </p:nvSpPr>
        <p:spPr/>
        <p:txBody>
          <a:bodyPr/>
          <a:lstStyle/>
          <a:p>
            <a:endParaRPr lang="en-AU" dirty="0"/>
          </a:p>
        </p:txBody>
      </p:sp>
      <p:pic>
        <p:nvPicPr>
          <p:cNvPr id="4" name="Content Placeholder 3">
            <a:extLst>
              <a:ext uri="{FF2B5EF4-FFF2-40B4-BE49-F238E27FC236}">
                <a16:creationId xmlns:a16="http://schemas.microsoft.com/office/drawing/2014/main" id="{3FF371D6-4500-76CC-3877-0A076F08D478}"/>
              </a:ext>
            </a:extLst>
          </p:cNvPr>
          <p:cNvPicPr>
            <a:picLocks noGrp="1" noChangeAspect="1"/>
          </p:cNvPicPr>
          <p:nvPr>
            <p:ph idx="1"/>
          </p:nvPr>
        </p:nvPicPr>
        <p:blipFill>
          <a:blip r:embed="rId2"/>
          <a:stretch>
            <a:fillRect/>
          </a:stretch>
        </p:blipFill>
        <p:spPr>
          <a:xfrm>
            <a:off x="451167" y="503772"/>
            <a:ext cx="6027038" cy="3743108"/>
          </a:xfrm>
          <a:prstGeom prst="rect">
            <a:avLst/>
          </a:prstGeom>
        </p:spPr>
      </p:pic>
      <p:sp>
        <p:nvSpPr>
          <p:cNvPr id="5" name="TextBox 4">
            <a:extLst>
              <a:ext uri="{FF2B5EF4-FFF2-40B4-BE49-F238E27FC236}">
                <a16:creationId xmlns:a16="http://schemas.microsoft.com/office/drawing/2014/main" id="{F54DF338-5053-D3F9-E20F-39205E6DEFFF}"/>
              </a:ext>
            </a:extLst>
          </p:cNvPr>
          <p:cNvSpPr txBox="1"/>
          <p:nvPr/>
        </p:nvSpPr>
        <p:spPr>
          <a:xfrm>
            <a:off x="1371600" y="4914365"/>
            <a:ext cx="4135120" cy="369332"/>
          </a:xfrm>
          <a:prstGeom prst="rect">
            <a:avLst/>
          </a:prstGeom>
          <a:noFill/>
        </p:spPr>
        <p:txBody>
          <a:bodyPr wrap="square" rtlCol="0">
            <a:spAutoFit/>
          </a:bodyPr>
          <a:lstStyle/>
          <a:p>
            <a:r>
              <a:rPr lang="en-AU" dirty="0">
                <a:hlinkClick r:id="rId3"/>
              </a:rPr>
              <a:t>Supercritical Fluid demonstration</a:t>
            </a:r>
            <a:endParaRPr lang="en-AU" dirty="0"/>
          </a:p>
        </p:txBody>
      </p:sp>
      <p:sp>
        <p:nvSpPr>
          <p:cNvPr id="6" name="TextBox 5">
            <a:extLst>
              <a:ext uri="{FF2B5EF4-FFF2-40B4-BE49-F238E27FC236}">
                <a16:creationId xmlns:a16="http://schemas.microsoft.com/office/drawing/2014/main" id="{EE1350DF-DA94-0921-3B7D-756148FD5ED5}"/>
              </a:ext>
            </a:extLst>
          </p:cNvPr>
          <p:cNvSpPr txBox="1"/>
          <p:nvPr/>
        </p:nvSpPr>
        <p:spPr>
          <a:xfrm>
            <a:off x="6746242" y="2594342"/>
            <a:ext cx="2814320" cy="2308324"/>
          </a:xfrm>
          <a:prstGeom prst="rect">
            <a:avLst/>
          </a:prstGeom>
          <a:noFill/>
        </p:spPr>
        <p:txBody>
          <a:bodyPr wrap="square" rtlCol="0">
            <a:spAutoFit/>
          </a:bodyPr>
          <a:lstStyle/>
          <a:p>
            <a:r>
              <a:rPr lang="en-AU" sz="2400" dirty="0"/>
              <a:t>Martin </a:t>
            </a:r>
            <a:r>
              <a:rPr lang="en-AU" sz="2400" dirty="0" err="1"/>
              <a:t>Poliakoff</a:t>
            </a:r>
            <a:r>
              <a:rPr lang="en-AU" sz="2400" dirty="0"/>
              <a:t> has set up this demonstration of supercritical fluid in his office – it beats most desktop toys!!</a:t>
            </a:r>
          </a:p>
        </p:txBody>
      </p:sp>
      <p:sp>
        <p:nvSpPr>
          <p:cNvPr id="3" name="TextBox 2">
            <a:extLst>
              <a:ext uri="{FF2B5EF4-FFF2-40B4-BE49-F238E27FC236}">
                <a16:creationId xmlns:a16="http://schemas.microsoft.com/office/drawing/2014/main" id="{FBDA79E2-73F5-7205-D007-2FCF2A5B822C}"/>
              </a:ext>
            </a:extLst>
          </p:cNvPr>
          <p:cNvSpPr txBox="1"/>
          <p:nvPr/>
        </p:nvSpPr>
        <p:spPr>
          <a:xfrm>
            <a:off x="4212771" y="5617029"/>
            <a:ext cx="7696200" cy="584775"/>
          </a:xfrm>
          <a:prstGeom prst="rect">
            <a:avLst/>
          </a:prstGeom>
          <a:noFill/>
        </p:spPr>
        <p:txBody>
          <a:bodyPr wrap="square" rtlCol="0">
            <a:spAutoFit/>
          </a:bodyPr>
          <a:lstStyle/>
          <a:p>
            <a:r>
              <a:rPr lang="en-AU" sz="3200" dirty="0"/>
              <a:t>Great face-to-face if you have the equipment</a:t>
            </a:r>
            <a:r>
              <a:rPr lang="en-AU" dirty="0"/>
              <a:t>!</a:t>
            </a:r>
          </a:p>
        </p:txBody>
      </p:sp>
    </p:spTree>
    <p:extLst>
      <p:ext uri="{BB962C8B-B14F-4D97-AF65-F5344CB8AC3E}">
        <p14:creationId xmlns:p14="http://schemas.microsoft.com/office/powerpoint/2010/main" val="4106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1B7A71C-2C7E-3768-00C3-95FA2AD51FA3}"/>
              </a:ext>
            </a:extLst>
          </p:cNvPr>
          <p:cNvSpPr>
            <a:spLocks noGrp="1" noChangeArrowheads="1"/>
          </p:cNvSpPr>
          <p:nvPr>
            <p:ph type="ctrTitle"/>
          </p:nvPr>
        </p:nvSpPr>
        <p:spPr>
          <a:xfrm>
            <a:off x="4076700" y="2043340"/>
            <a:ext cx="4049486" cy="1470025"/>
          </a:xfrm>
        </p:spPr>
        <p:txBody>
          <a:bodyPr anchor="ctr"/>
          <a:lstStyle/>
          <a:p>
            <a:r>
              <a:rPr lang="en-AU" altLang="en-US" sz="4400" dirty="0"/>
              <a:t>“Happy” and “Sad” Balls</a:t>
            </a:r>
          </a:p>
        </p:txBody>
      </p:sp>
      <p:sp>
        <p:nvSpPr>
          <p:cNvPr id="2051" name="Rectangle 3">
            <a:extLst>
              <a:ext uri="{FF2B5EF4-FFF2-40B4-BE49-F238E27FC236}">
                <a16:creationId xmlns:a16="http://schemas.microsoft.com/office/drawing/2014/main" id="{FEF113C6-F5B0-1148-B59B-9F43F2F4B23D}"/>
              </a:ext>
            </a:extLst>
          </p:cNvPr>
          <p:cNvSpPr>
            <a:spLocks noGrp="1" noChangeArrowheads="1"/>
          </p:cNvSpPr>
          <p:nvPr>
            <p:ph type="subTitle" idx="1"/>
          </p:nvPr>
        </p:nvSpPr>
        <p:spPr>
          <a:xfrm>
            <a:off x="762000" y="4985657"/>
            <a:ext cx="8697686" cy="1375910"/>
          </a:xfrm>
        </p:spPr>
        <p:txBody>
          <a:bodyPr/>
          <a:lstStyle/>
          <a:p>
            <a:r>
              <a:rPr lang="en-AU" altLang="en-US" dirty="0"/>
              <a:t>They are made of two different materials: </a:t>
            </a:r>
            <a:r>
              <a:rPr lang="en-AU" altLang="en-US" dirty="0" err="1"/>
              <a:t>Polychloropene</a:t>
            </a:r>
            <a:r>
              <a:rPr lang="en-AU" altLang="en-US" dirty="0"/>
              <a:t> (trade name </a:t>
            </a:r>
            <a:r>
              <a:rPr lang="en-AU" altLang="en-US" dirty="0">
                <a:hlinkClick r:id="rId3"/>
              </a:rPr>
              <a:t>Neoprene</a:t>
            </a:r>
            <a:r>
              <a:rPr lang="en-AU" altLang="en-US" dirty="0"/>
              <a:t>) and </a:t>
            </a:r>
            <a:r>
              <a:rPr lang="en-AU" altLang="en-US" dirty="0">
                <a:hlinkClick r:id="rId4"/>
              </a:rPr>
              <a:t>Polynorbornene</a:t>
            </a:r>
            <a:r>
              <a:rPr lang="en-AU" altLang="en-US" dirty="0"/>
              <a:t> (trade name </a:t>
            </a:r>
            <a:r>
              <a:rPr lang="en-AU" altLang="en-US" dirty="0" err="1"/>
              <a:t>Norsorex</a:t>
            </a:r>
            <a:r>
              <a:rPr lang="en-AU" altLang="en-US" dirty="0"/>
              <a:t>).</a:t>
            </a:r>
            <a:endParaRPr lang="en-US" altLang="en-US" dirty="0"/>
          </a:p>
        </p:txBody>
      </p:sp>
      <p:pic>
        <p:nvPicPr>
          <p:cNvPr id="2053" name="Picture 5">
            <a:extLst>
              <a:ext uri="{FF2B5EF4-FFF2-40B4-BE49-F238E27FC236}">
                <a16:creationId xmlns:a16="http://schemas.microsoft.com/office/drawing/2014/main" id="{2966481D-D6CC-684E-2430-C98E952657D2}"/>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40971" y="2212011"/>
            <a:ext cx="24003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Happy and Sad Balls">
            <a:extLst>
              <a:ext uri="{FF2B5EF4-FFF2-40B4-BE49-F238E27FC236}">
                <a16:creationId xmlns:a16="http://schemas.microsoft.com/office/drawing/2014/main" id="{ABF18254-982A-62EB-F299-6975899E991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463643" y="2212011"/>
            <a:ext cx="26670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EDF7936-95DC-85AF-7846-E5C209321864}"/>
              </a:ext>
            </a:extLst>
          </p:cNvPr>
          <p:cNvSpPr txBox="1"/>
          <p:nvPr/>
        </p:nvSpPr>
        <p:spPr>
          <a:xfrm>
            <a:off x="326571" y="566057"/>
            <a:ext cx="10994572" cy="707886"/>
          </a:xfrm>
          <a:prstGeom prst="rect">
            <a:avLst/>
          </a:prstGeom>
          <a:noFill/>
        </p:spPr>
        <p:txBody>
          <a:bodyPr wrap="square" rtlCol="0">
            <a:spAutoFit/>
          </a:bodyPr>
          <a:lstStyle/>
          <a:p>
            <a:r>
              <a:rPr lang="en-AU" sz="4000" dirty="0"/>
              <a:t>Demonstrations which work better face-to-face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49005-F2C1-5D93-3B05-1AB6AEA05F66}"/>
              </a:ext>
            </a:extLst>
          </p:cNvPr>
          <p:cNvSpPr>
            <a:spLocks noGrp="1"/>
          </p:cNvSpPr>
          <p:nvPr>
            <p:ph type="title"/>
          </p:nvPr>
        </p:nvSpPr>
        <p:spPr>
          <a:xfrm>
            <a:off x="3254828" y="365125"/>
            <a:ext cx="8098971" cy="1325563"/>
          </a:xfrm>
        </p:spPr>
        <p:txBody>
          <a:bodyPr/>
          <a:lstStyle/>
          <a:p>
            <a:r>
              <a:rPr lang="en-AU" dirty="0"/>
              <a:t>Silly Putty and Slime</a:t>
            </a:r>
          </a:p>
        </p:txBody>
      </p:sp>
      <p:sp>
        <p:nvSpPr>
          <p:cNvPr id="3" name="Content Placeholder 2">
            <a:extLst>
              <a:ext uri="{FF2B5EF4-FFF2-40B4-BE49-F238E27FC236}">
                <a16:creationId xmlns:a16="http://schemas.microsoft.com/office/drawing/2014/main" id="{4816CC31-F53C-0CA3-5229-97044F4EC9EB}"/>
              </a:ext>
            </a:extLst>
          </p:cNvPr>
          <p:cNvSpPr>
            <a:spLocks noGrp="1"/>
          </p:cNvSpPr>
          <p:nvPr>
            <p:ph idx="1"/>
          </p:nvPr>
        </p:nvSpPr>
        <p:spPr/>
        <p:txBody>
          <a:bodyPr/>
          <a:lstStyle/>
          <a:p>
            <a:endParaRPr lang="en-AU" dirty="0"/>
          </a:p>
        </p:txBody>
      </p:sp>
      <p:pic>
        <p:nvPicPr>
          <p:cNvPr id="4" name="Picture 9">
            <a:extLst>
              <a:ext uri="{FF2B5EF4-FFF2-40B4-BE49-F238E27FC236}">
                <a16:creationId xmlns:a16="http://schemas.microsoft.com/office/drawing/2014/main" id="{EB9F346C-4531-EE5F-0741-2028F7844DC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04313" y="2120106"/>
            <a:ext cx="3810000" cy="37623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a:extLst>
              <a:ext uri="{FF2B5EF4-FFF2-40B4-BE49-F238E27FC236}">
                <a16:creationId xmlns:a16="http://schemas.microsoft.com/office/drawing/2014/main" id="{E42EC8FE-B068-763D-0A02-7D10B9F649F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04077" y="1858169"/>
            <a:ext cx="2882047" cy="431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687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29B2185-029F-B864-9B0C-D8DBB4FEB364}"/>
              </a:ext>
            </a:extLst>
          </p:cNvPr>
          <p:cNvSpPr>
            <a:spLocks noGrp="1" noChangeArrowheads="1"/>
          </p:cNvSpPr>
          <p:nvPr>
            <p:ph type="title" idx="4294967295"/>
          </p:nvPr>
        </p:nvSpPr>
        <p:spPr>
          <a:xfrm>
            <a:off x="1524000" y="274638"/>
            <a:ext cx="8229600" cy="1143000"/>
          </a:xfrm>
        </p:spPr>
        <p:txBody>
          <a:bodyPr/>
          <a:lstStyle/>
          <a:p>
            <a:r>
              <a:rPr lang="en-AU" altLang="en-US"/>
              <a:t>Super Absorbent Polymer</a:t>
            </a:r>
          </a:p>
        </p:txBody>
      </p:sp>
      <p:pic>
        <p:nvPicPr>
          <p:cNvPr id="21509" name="Picture 5">
            <a:extLst>
              <a:ext uri="{FF2B5EF4-FFF2-40B4-BE49-F238E27FC236}">
                <a16:creationId xmlns:a16="http://schemas.microsoft.com/office/drawing/2014/main" id="{44924057-39A8-5274-A7AE-B476BECD954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7430" y="1341438"/>
            <a:ext cx="3083038" cy="3083038"/>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a:extLst>
              <a:ext uri="{FF2B5EF4-FFF2-40B4-BE49-F238E27FC236}">
                <a16:creationId xmlns:a16="http://schemas.microsoft.com/office/drawing/2014/main" id="{62213A8D-F036-4C8E-6ECA-383D7CFFE5B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929562" y="1521732"/>
            <a:ext cx="3990975" cy="3314700"/>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a:extLst>
              <a:ext uri="{FF2B5EF4-FFF2-40B4-BE49-F238E27FC236}">
                <a16:creationId xmlns:a16="http://schemas.microsoft.com/office/drawing/2014/main" id="{F39929F9-47D0-7C2A-2DA1-AE95B0A3FF8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54480" y="3328645"/>
            <a:ext cx="3083039" cy="30830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9756-5849-70CB-7284-6E0A3FCB3AE7}"/>
              </a:ext>
            </a:extLst>
          </p:cNvPr>
          <p:cNvSpPr>
            <a:spLocks noGrp="1"/>
          </p:cNvSpPr>
          <p:nvPr>
            <p:ph type="title"/>
          </p:nvPr>
        </p:nvSpPr>
        <p:spPr/>
        <p:txBody>
          <a:bodyPr/>
          <a:lstStyle/>
          <a:p>
            <a:r>
              <a:rPr lang="en-AU" dirty="0"/>
              <a:t>Elephant’s Toothpaste</a:t>
            </a:r>
          </a:p>
        </p:txBody>
      </p:sp>
      <p:sp>
        <p:nvSpPr>
          <p:cNvPr id="3" name="Content Placeholder 2">
            <a:extLst>
              <a:ext uri="{FF2B5EF4-FFF2-40B4-BE49-F238E27FC236}">
                <a16:creationId xmlns:a16="http://schemas.microsoft.com/office/drawing/2014/main" id="{390AB128-51FB-3A14-AE8E-4703A0274DB2}"/>
              </a:ext>
            </a:extLst>
          </p:cNvPr>
          <p:cNvSpPr>
            <a:spLocks noGrp="1"/>
          </p:cNvSpPr>
          <p:nvPr>
            <p:ph idx="1"/>
          </p:nvPr>
        </p:nvSpPr>
        <p:spPr>
          <a:xfrm>
            <a:off x="620486" y="1690688"/>
            <a:ext cx="10515600" cy="4351338"/>
          </a:xfrm>
        </p:spPr>
        <p:txBody>
          <a:bodyPr/>
          <a:lstStyle/>
          <a:p>
            <a:r>
              <a:rPr lang="en-AU" dirty="0">
                <a:hlinkClick r:id="rId2"/>
              </a:rPr>
              <a:t>https://www.youtube.com/watch?v=p1eG2y2mn54</a:t>
            </a:r>
            <a:endParaRPr lang="en-AU" dirty="0"/>
          </a:p>
        </p:txBody>
      </p:sp>
      <p:pic>
        <p:nvPicPr>
          <p:cNvPr id="2050" name="Picture 2">
            <a:extLst>
              <a:ext uri="{FF2B5EF4-FFF2-40B4-BE49-F238E27FC236}">
                <a16:creationId xmlns:a16="http://schemas.microsoft.com/office/drawing/2014/main" id="{90E531DA-D5E5-C74E-E98C-3058D94CCF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0779" y="2599872"/>
            <a:ext cx="4460421" cy="446042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466A77-9C57-B781-B357-7369633802A8}"/>
              </a:ext>
            </a:extLst>
          </p:cNvPr>
          <p:cNvSpPr txBox="1"/>
          <p:nvPr/>
        </p:nvSpPr>
        <p:spPr>
          <a:xfrm>
            <a:off x="7369629" y="2928257"/>
            <a:ext cx="4071257" cy="2062103"/>
          </a:xfrm>
          <a:prstGeom prst="rect">
            <a:avLst/>
          </a:prstGeom>
          <a:noFill/>
        </p:spPr>
        <p:txBody>
          <a:bodyPr wrap="square" rtlCol="0">
            <a:spAutoFit/>
          </a:bodyPr>
          <a:lstStyle/>
          <a:p>
            <a:r>
              <a:rPr lang="en-AU" sz="3200" dirty="0"/>
              <a:t>Can be done face-to-face but messy</a:t>
            </a:r>
          </a:p>
          <a:p>
            <a:endParaRPr lang="en-AU" sz="3200" dirty="0"/>
          </a:p>
          <a:p>
            <a:r>
              <a:rPr lang="en-AU" sz="3200" dirty="0"/>
              <a:t>Best done in a lab</a:t>
            </a:r>
          </a:p>
        </p:txBody>
      </p:sp>
    </p:spTree>
    <p:extLst>
      <p:ext uri="{BB962C8B-B14F-4D97-AF65-F5344CB8AC3E}">
        <p14:creationId xmlns:p14="http://schemas.microsoft.com/office/powerpoint/2010/main" val="2081440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1226E-423B-85DF-8F80-A8C19BF1E062}"/>
              </a:ext>
            </a:extLst>
          </p:cNvPr>
          <p:cNvSpPr>
            <a:spLocks noGrp="1"/>
          </p:cNvSpPr>
          <p:nvPr>
            <p:ph type="title"/>
          </p:nvPr>
        </p:nvSpPr>
        <p:spPr/>
        <p:txBody>
          <a:bodyPr/>
          <a:lstStyle/>
          <a:p>
            <a:pPr algn="ctr"/>
            <a:r>
              <a:rPr lang="en-AU" dirty="0"/>
              <a:t>William Tell Overture</a:t>
            </a:r>
          </a:p>
        </p:txBody>
      </p:sp>
      <p:sp>
        <p:nvSpPr>
          <p:cNvPr id="3" name="Content Placeholder 2">
            <a:extLst>
              <a:ext uri="{FF2B5EF4-FFF2-40B4-BE49-F238E27FC236}">
                <a16:creationId xmlns:a16="http://schemas.microsoft.com/office/drawing/2014/main" id="{CE18B8B5-010F-050B-1336-D8B7BB9D2886}"/>
              </a:ext>
            </a:extLst>
          </p:cNvPr>
          <p:cNvSpPr>
            <a:spLocks noGrp="1"/>
          </p:cNvSpPr>
          <p:nvPr>
            <p:ph idx="1"/>
          </p:nvPr>
        </p:nvSpPr>
        <p:spPr/>
        <p:txBody>
          <a:bodyPr/>
          <a:lstStyle/>
          <a:p>
            <a:r>
              <a:rPr lang="en-AU" dirty="0">
                <a:hlinkClick r:id="rId2"/>
              </a:rPr>
              <a:t>William Tell Overture Clock Reaction at Stanford</a:t>
            </a:r>
            <a:endParaRPr lang="en-AU" dirty="0"/>
          </a:p>
          <a:p>
            <a:endParaRPr lang="en-AU" dirty="0"/>
          </a:p>
          <a:p>
            <a:endParaRPr lang="en-AU" dirty="0"/>
          </a:p>
          <a:p>
            <a:endParaRPr lang="en-AU" dirty="0"/>
          </a:p>
        </p:txBody>
      </p:sp>
      <p:pic>
        <p:nvPicPr>
          <p:cNvPr id="4" name="Picture 3">
            <a:extLst>
              <a:ext uri="{FF2B5EF4-FFF2-40B4-BE49-F238E27FC236}">
                <a16:creationId xmlns:a16="http://schemas.microsoft.com/office/drawing/2014/main" id="{121800F7-4A9E-90E4-D5B3-3B513CBBE8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26080" y="2560955"/>
            <a:ext cx="5902960" cy="3320415"/>
          </a:xfrm>
          <a:prstGeom prst="rect">
            <a:avLst/>
          </a:prstGeom>
        </p:spPr>
      </p:pic>
      <p:sp>
        <p:nvSpPr>
          <p:cNvPr id="5" name="TextBox 4">
            <a:extLst>
              <a:ext uri="{FF2B5EF4-FFF2-40B4-BE49-F238E27FC236}">
                <a16:creationId xmlns:a16="http://schemas.microsoft.com/office/drawing/2014/main" id="{8391A3EC-0BCC-61E8-37DB-226BAF35817D}"/>
              </a:ext>
            </a:extLst>
          </p:cNvPr>
          <p:cNvSpPr txBox="1"/>
          <p:nvPr/>
        </p:nvSpPr>
        <p:spPr>
          <a:xfrm>
            <a:off x="9372600" y="2122714"/>
            <a:ext cx="2438400" cy="2062103"/>
          </a:xfrm>
          <a:prstGeom prst="rect">
            <a:avLst/>
          </a:prstGeom>
          <a:noFill/>
        </p:spPr>
        <p:txBody>
          <a:bodyPr wrap="square" rtlCol="0">
            <a:spAutoFit/>
          </a:bodyPr>
          <a:lstStyle/>
          <a:p>
            <a:r>
              <a:rPr lang="en-AU" sz="3200" dirty="0"/>
              <a:t>Quite safe to do but takes a LOT of setting up</a:t>
            </a:r>
          </a:p>
        </p:txBody>
      </p:sp>
    </p:spTree>
    <p:extLst>
      <p:ext uri="{BB962C8B-B14F-4D97-AF65-F5344CB8AC3E}">
        <p14:creationId xmlns:p14="http://schemas.microsoft.com/office/powerpoint/2010/main" val="326033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85AB-9B33-DD83-73B7-F6D017D9EBAA}"/>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768CF2BF-1D16-A8E6-12B3-2C599741E797}"/>
              </a:ext>
            </a:extLst>
          </p:cNvPr>
          <p:cNvSpPr>
            <a:spLocks noGrp="1"/>
          </p:cNvSpPr>
          <p:nvPr>
            <p:ph idx="1"/>
          </p:nvPr>
        </p:nvSpPr>
        <p:spPr/>
        <p:txBody>
          <a:bodyPr/>
          <a:lstStyle/>
          <a:p>
            <a:r>
              <a:rPr lang="en-US" dirty="0"/>
              <a:t>“</a:t>
            </a:r>
            <a:r>
              <a:rPr lang="en-US" sz="3200" dirty="0"/>
              <a:t>Face-to-face chemical demonstrations offer benefits like </a:t>
            </a:r>
            <a:r>
              <a:rPr lang="en-US" sz="3200" b="1" dirty="0"/>
              <a:t>improved hands-on learning </a:t>
            </a:r>
            <a:r>
              <a:rPr lang="en-US" sz="3200" dirty="0"/>
              <a:t>and direct instructor feedback, but online methods are </a:t>
            </a:r>
            <a:r>
              <a:rPr lang="en-US" sz="3200" b="1" dirty="0"/>
              <a:t>safer for dangerous reactions</a:t>
            </a:r>
            <a:r>
              <a:rPr lang="en-US" sz="3200" dirty="0"/>
              <a:t>, more cost-effective, and can visually represent abstract concepts that are hard to see in person. Online demonstrations can be particularly effective for reinforcing concepts and providing flexible learning opportunities, while many students still value the direct, hands-on experience of in-person labs</a:t>
            </a:r>
            <a:r>
              <a:rPr lang="en-US" dirty="0"/>
              <a:t>”</a:t>
            </a:r>
            <a:endParaRPr lang="en-AU" dirty="0"/>
          </a:p>
        </p:txBody>
      </p:sp>
    </p:spTree>
    <p:extLst>
      <p:ext uri="{BB962C8B-B14F-4D97-AF65-F5344CB8AC3E}">
        <p14:creationId xmlns:p14="http://schemas.microsoft.com/office/powerpoint/2010/main" val="3176166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08E4-6631-A797-BDF0-060381ECE08D}"/>
              </a:ext>
            </a:extLst>
          </p:cNvPr>
          <p:cNvSpPr>
            <a:spLocks noGrp="1"/>
          </p:cNvSpPr>
          <p:nvPr>
            <p:ph type="title"/>
          </p:nvPr>
        </p:nvSpPr>
        <p:spPr>
          <a:xfrm>
            <a:off x="4965430" y="629268"/>
            <a:ext cx="6586491" cy="1286160"/>
          </a:xfrm>
        </p:spPr>
        <p:txBody>
          <a:bodyPr anchor="b">
            <a:normAutofit/>
          </a:bodyPr>
          <a:lstStyle/>
          <a:p>
            <a:r>
              <a:rPr lang="en-AU" dirty="0"/>
              <a:t> Mentos Dominoes</a:t>
            </a:r>
          </a:p>
        </p:txBody>
      </p:sp>
      <p:sp>
        <p:nvSpPr>
          <p:cNvPr id="3" name="Content Placeholder 2">
            <a:extLst>
              <a:ext uri="{FF2B5EF4-FFF2-40B4-BE49-F238E27FC236}">
                <a16:creationId xmlns:a16="http://schemas.microsoft.com/office/drawing/2014/main" id="{09FEB420-EEDF-D898-33F5-0D03B5546F7A}"/>
              </a:ext>
            </a:extLst>
          </p:cNvPr>
          <p:cNvSpPr>
            <a:spLocks noGrp="1"/>
          </p:cNvSpPr>
          <p:nvPr>
            <p:ph idx="1"/>
          </p:nvPr>
        </p:nvSpPr>
        <p:spPr>
          <a:xfrm>
            <a:off x="4965431" y="2438400"/>
            <a:ext cx="6586489" cy="3785419"/>
          </a:xfrm>
        </p:spPr>
        <p:txBody>
          <a:bodyPr>
            <a:normAutofit/>
          </a:bodyPr>
          <a:lstStyle/>
          <a:p>
            <a:r>
              <a:rPr lang="en-AU" sz="2000" dirty="0"/>
              <a:t>This demonstration has been around for some time but this is a special version –</a:t>
            </a:r>
          </a:p>
          <a:p>
            <a:r>
              <a:rPr lang="en-AU" sz="2000" dirty="0"/>
              <a:t>A twist to the ‘</a:t>
            </a:r>
            <a:r>
              <a:rPr lang="en-AU" sz="2000" dirty="0">
                <a:hlinkClick r:id="rId2"/>
              </a:rPr>
              <a:t>domino effect</a:t>
            </a:r>
            <a:r>
              <a:rPr lang="en-AU" sz="2000" dirty="0"/>
              <a:t>’</a:t>
            </a:r>
          </a:p>
          <a:p>
            <a:r>
              <a:rPr lang="en-AU" sz="2000" b="1" dirty="0"/>
              <a:t>Not dangerous but very messy</a:t>
            </a:r>
            <a:r>
              <a:rPr lang="en-AU" sz="2000" dirty="0"/>
              <a:t>!</a:t>
            </a:r>
          </a:p>
          <a:p>
            <a:r>
              <a:rPr lang="en-AU" sz="2000" dirty="0"/>
              <a:t>Some people have way too much time on their hands!</a:t>
            </a:r>
          </a:p>
          <a:p>
            <a:r>
              <a:rPr lang="en-AU" dirty="0"/>
              <a:t>This version takes a LOT of time to set up (+ a lot of Pepsi)</a:t>
            </a:r>
            <a:endParaRPr lang="en-AU" sz="2000" dirty="0"/>
          </a:p>
        </p:txBody>
      </p:sp>
      <p:pic>
        <p:nvPicPr>
          <p:cNvPr id="4" name="Picture 3">
            <a:extLst>
              <a:ext uri="{FF2B5EF4-FFF2-40B4-BE49-F238E27FC236}">
                <a16:creationId xmlns:a16="http://schemas.microsoft.com/office/drawing/2014/main" id="{5F771566-73D3-3B80-50DD-BCC845D8A1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1681" y="364941"/>
            <a:ext cx="3660390" cy="5415280"/>
          </a:xfrm>
          <a:prstGeom prst="rect">
            <a:avLst/>
          </a:prstGeom>
          <a:effectLst/>
        </p:spPr>
      </p:pic>
    </p:spTree>
    <p:extLst>
      <p:ext uri="{BB962C8B-B14F-4D97-AF65-F5344CB8AC3E}">
        <p14:creationId xmlns:p14="http://schemas.microsoft.com/office/powerpoint/2010/main" val="1961169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3370A-1EB6-C1AC-BD20-B9C17277223A}"/>
              </a:ext>
            </a:extLst>
          </p:cNvPr>
          <p:cNvSpPr>
            <a:spLocks noGrp="1"/>
          </p:cNvSpPr>
          <p:nvPr>
            <p:ph type="title"/>
          </p:nvPr>
        </p:nvSpPr>
        <p:spPr/>
        <p:txBody>
          <a:bodyPr/>
          <a:lstStyle/>
          <a:p>
            <a:r>
              <a:rPr lang="en-AU" dirty="0"/>
              <a:t> Ferrofluid</a:t>
            </a:r>
          </a:p>
        </p:txBody>
      </p:sp>
      <p:sp>
        <p:nvSpPr>
          <p:cNvPr id="3" name="Content Placeholder 2">
            <a:extLst>
              <a:ext uri="{FF2B5EF4-FFF2-40B4-BE49-F238E27FC236}">
                <a16:creationId xmlns:a16="http://schemas.microsoft.com/office/drawing/2014/main" id="{AE4EFD58-E33B-0B3B-36D5-3EF12478C072}"/>
              </a:ext>
            </a:extLst>
          </p:cNvPr>
          <p:cNvSpPr>
            <a:spLocks noGrp="1"/>
          </p:cNvSpPr>
          <p:nvPr>
            <p:ph idx="1"/>
          </p:nvPr>
        </p:nvSpPr>
        <p:spPr>
          <a:xfrm>
            <a:off x="1451579" y="1469572"/>
            <a:ext cx="9603275" cy="3996774"/>
          </a:xfrm>
        </p:spPr>
        <p:txBody>
          <a:bodyPr/>
          <a:lstStyle/>
          <a:p>
            <a:r>
              <a:rPr lang="en-AU" dirty="0"/>
              <a:t>This very unusual substance has become </a:t>
            </a:r>
            <a:r>
              <a:rPr lang="en-AU" dirty="0">
                <a:hlinkClick r:id="rId2"/>
              </a:rPr>
              <a:t>quite a hit </a:t>
            </a:r>
            <a:r>
              <a:rPr lang="en-AU" dirty="0"/>
              <a:t>on YouTube.</a:t>
            </a:r>
          </a:p>
          <a:p>
            <a:r>
              <a:rPr lang="en-AU" dirty="0"/>
              <a:t>Safe but messy – needs to keep ferrofluid sealed up</a:t>
            </a:r>
          </a:p>
          <a:p>
            <a:endParaRPr lang="en-AU" dirty="0"/>
          </a:p>
        </p:txBody>
      </p:sp>
      <p:pic>
        <p:nvPicPr>
          <p:cNvPr id="4" name="Picture 3">
            <a:extLst>
              <a:ext uri="{FF2B5EF4-FFF2-40B4-BE49-F238E27FC236}">
                <a16:creationId xmlns:a16="http://schemas.microsoft.com/office/drawing/2014/main" id="{D47ECBBD-5D9B-24E2-4E6E-61514B9A46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0290" y="2509520"/>
            <a:ext cx="4715230" cy="3535680"/>
          </a:xfrm>
          <a:prstGeom prst="rect">
            <a:avLst/>
          </a:prstGeom>
        </p:spPr>
      </p:pic>
      <p:pic>
        <p:nvPicPr>
          <p:cNvPr id="5" name="Picture 4">
            <a:extLst>
              <a:ext uri="{FF2B5EF4-FFF2-40B4-BE49-F238E27FC236}">
                <a16:creationId xmlns:a16="http://schemas.microsoft.com/office/drawing/2014/main" id="{18BD9920-1D77-BD91-62AB-2F5A9148A8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0637" y="2611120"/>
            <a:ext cx="4206043" cy="3332480"/>
          </a:xfrm>
          <a:prstGeom prst="rect">
            <a:avLst/>
          </a:prstGeom>
        </p:spPr>
      </p:pic>
    </p:spTree>
    <p:extLst>
      <p:ext uri="{BB962C8B-B14F-4D97-AF65-F5344CB8AC3E}">
        <p14:creationId xmlns:p14="http://schemas.microsoft.com/office/powerpoint/2010/main" val="1430655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7617-50FE-845C-2765-F7FD302A0F61}"/>
              </a:ext>
            </a:extLst>
          </p:cNvPr>
          <p:cNvSpPr>
            <a:spLocks noGrp="1"/>
          </p:cNvSpPr>
          <p:nvPr>
            <p:ph type="title"/>
          </p:nvPr>
        </p:nvSpPr>
        <p:spPr/>
        <p:txBody>
          <a:bodyPr/>
          <a:lstStyle/>
          <a:p>
            <a:r>
              <a:rPr lang="en-AU" dirty="0"/>
              <a:t>Luminol</a:t>
            </a:r>
          </a:p>
        </p:txBody>
      </p:sp>
      <p:pic>
        <p:nvPicPr>
          <p:cNvPr id="2050" name="Picture 2" descr="Luminol Reaction Chemistry ...">
            <a:extLst>
              <a:ext uri="{FF2B5EF4-FFF2-40B4-BE49-F238E27FC236}">
                <a16:creationId xmlns:a16="http://schemas.microsoft.com/office/drawing/2014/main" id="{38F43265-8597-58DA-BA24-907812470985}"/>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368197" y="1964984"/>
            <a:ext cx="5859917" cy="38995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6749B2A-15A2-C790-DD7B-32AB87CC17DF}"/>
              </a:ext>
            </a:extLst>
          </p:cNvPr>
          <p:cNvSpPr txBox="1"/>
          <p:nvPr/>
        </p:nvSpPr>
        <p:spPr>
          <a:xfrm>
            <a:off x="4298155" y="609218"/>
            <a:ext cx="6674645" cy="461665"/>
          </a:xfrm>
          <a:prstGeom prst="rect">
            <a:avLst/>
          </a:prstGeom>
          <a:noFill/>
        </p:spPr>
        <p:txBody>
          <a:bodyPr wrap="square" rtlCol="0">
            <a:spAutoFit/>
          </a:bodyPr>
          <a:lstStyle/>
          <a:p>
            <a:r>
              <a:rPr lang="en-AU" sz="2400" dirty="0">
                <a:hlinkClick r:id="rId3"/>
              </a:rPr>
              <a:t>https://www.youtube.com/watch?v=O99_0DyHNQI</a:t>
            </a:r>
            <a:endParaRPr lang="en-AU" sz="2400" dirty="0"/>
          </a:p>
        </p:txBody>
      </p:sp>
      <p:sp>
        <p:nvSpPr>
          <p:cNvPr id="5" name="TextBox 4">
            <a:extLst>
              <a:ext uri="{FF2B5EF4-FFF2-40B4-BE49-F238E27FC236}">
                <a16:creationId xmlns:a16="http://schemas.microsoft.com/office/drawing/2014/main" id="{28887AD0-5641-724A-E0DC-C8592BC0B438}"/>
              </a:ext>
            </a:extLst>
          </p:cNvPr>
          <p:cNvSpPr txBox="1"/>
          <p:nvPr/>
        </p:nvSpPr>
        <p:spPr>
          <a:xfrm>
            <a:off x="7979229" y="2177143"/>
            <a:ext cx="3570514" cy="1569660"/>
          </a:xfrm>
          <a:prstGeom prst="rect">
            <a:avLst/>
          </a:prstGeom>
          <a:noFill/>
        </p:spPr>
        <p:txBody>
          <a:bodyPr wrap="square" rtlCol="0">
            <a:spAutoFit/>
          </a:bodyPr>
          <a:lstStyle/>
          <a:p>
            <a:r>
              <a:rPr lang="en-AU" sz="2400" dirty="0"/>
              <a:t>Bloodstains</a:t>
            </a:r>
          </a:p>
          <a:p>
            <a:endParaRPr lang="en-AU" sz="2400" dirty="0"/>
          </a:p>
          <a:p>
            <a:r>
              <a:rPr lang="en-AU" sz="2400" dirty="0">
                <a:hlinkClick r:id="rId4"/>
              </a:rPr>
              <a:t>https://www.youtube.com/watch?v=w9TAs6jjykA</a:t>
            </a:r>
            <a:endParaRPr lang="en-AU" sz="2400" dirty="0"/>
          </a:p>
        </p:txBody>
      </p:sp>
      <p:pic>
        <p:nvPicPr>
          <p:cNvPr id="6" name="Picture 5">
            <a:extLst>
              <a:ext uri="{FF2B5EF4-FFF2-40B4-BE49-F238E27FC236}">
                <a16:creationId xmlns:a16="http://schemas.microsoft.com/office/drawing/2014/main" id="{1E20FC0B-B346-76B1-889F-146DEE8B2197}"/>
              </a:ext>
            </a:extLst>
          </p:cNvPr>
          <p:cNvPicPr>
            <a:picLocks noChangeAspect="1"/>
          </p:cNvPicPr>
          <p:nvPr/>
        </p:nvPicPr>
        <p:blipFill>
          <a:blip r:embed="rId5"/>
          <a:stretch>
            <a:fillRect/>
          </a:stretch>
        </p:blipFill>
        <p:spPr>
          <a:xfrm>
            <a:off x="8430986" y="4233258"/>
            <a:ext cx="1905000" cy="1905000"/>
          </a:xfrm>
          <a:prstGeom prst="rect">
            <a:avLst/>
          </a:prstGeom>
        </p:spPr>
      </p:pic>
    </p:spTree>
    <p:extLst>
      <p:ext uri="{BB962C8B-B14F-4D97-AF65-F5344CB8AC3E}">
        <p14:creationId xmlns:p14="http://schemas.microsoft.com/office/powerpoint/2010/main" val="1062772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08646-18C5-66C1-763F-AB375587E336}"/>
              </a:ext>
            </a:extLst>
          </p:cNvPr>
          <p:cNvSpPr>
            <a:spLocks noGrp="1"/>
          </p:cNvSpPr>
          <p:nvPr>
            <p:ph type="title"/>
          </p:nvPr>
        </p:nvSpPr>
        <p:spPr/>
        <p:txBody>
          <a:bodyPr/>
          <a:lstStyle/>
          <a:p>
            <a:r>
              <a:rPr lang="en-AU" dirty="0"/>
              <a:t>Resources</a:t>
            </a:r>
          </a:p>
        </p:txBody>
      </p:sp>
      <p:sp>
        <p:nvSpPr>
          <p:cNvPr id="3" name="Content Placeholder 2">
            <a:extLst>
              <a:ext uri="{FF2B5EF4-FFF2-40B4-BE49-F238E27FC236}">
                <a16:creationId xmlns:a16="http://schemas.microsoft.com/office/drawing/2014/main" id="{AA076FC8-7418-9280-7A5C-A8567D17C090}"/>
              </a:ext>
            </a:extLst>
          </p:cNvPr>
          <p:cNvSpPr>
            <a:spLocks noGrp="1"/>
          </p:cNvSpPr>
          <p:nvPr>
            <p:ph idx="1"/>
          </p:nvPr>
        </p:nvSpPr>
        <p:spPr/>
        <p:txBody>
          <a:bodyPr/>
          <a:lstStyle/>
          <a:p>
            <a:r>
              <a:rPr lang="en-AU" b="1" dirty="0"/>
              <a:t>Periodic Table of Videos</a:t>
            </a:r>
            <a:endParaRPr lang="en-AU" dirty="0"/>
          </a:p>
          <a:p>
            <a:r>
              <a:rPr lang="en-AU" dirty="0"/>
              <a:t>http://www.periodicvideos.com/</a:t>
            </a:r>
          </a:p>
          <a:p>
            <a:r>
              <a:rPr lang="en-AU" dirty="0"/>
              <a:t> </a:t>
            </a:r>
          </a:p>
          <a:p>
            <a:r>
              <a:rPr lang="en-AU" b="1" dirty="0"/>
              <a:t>Chemical Curiosities: Surprising Science and Dramatic Demonstrations - with Chris Bishop – a really good series of demonstrations</a:t>
            </a:r>
            <a:endParaRPr lang="en-AU" dirty="0"/>
          </a:p>
          <a:p>
            <a:r>
              <a:rPr lang="en-AU" dirty="0"/>
              <a:t> </a:t>
            </a:r>
          </a:p>
          <a:p>
            <a:r>
              <a:rPr lang="en-AU" u="sng" dirty="0">
                <a:hlinkClick r:id="rId2"/>
              </a:rPr>
              <a:t>https://www.youtube.com/watch?v=ti_E2ZKZpC4</a:t>
            </a:r>
            <a:endParaRPr lang="en-AU" dirty="0"/>
          </a:p>
          <a:p>
            <a:endParaRPr lang="en-AU" dirty="0"/>
          </a:p>
        </p:txBody>
      </p:sp>
    </p:spTree>
    <p:extLst>
      <p:ext uri="{BB962C8B-B14F-4D97-AF65-F5344CB8AC3E}">
        <p14:creationId xmlns:p14="http://schemas.microsoft.com/office/powerpoint/2010/main" val="2989622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C9C7D-19CA-CE0C-FB5D-B26F7CE747F8}"/>
              </a:ext>
            </a:extLst>
          </p:cNvPr>
          <p:cNvSpPr>
            <a:spLocks noGrp="1"/>
          </p:cNvSpPr>
          <p:nvPr>
            <p:ph type="title"/>
          </p:nvPr>
        </p:nvSpPr>
        <p:spPr/>
        <p:txBody>
          <a:bodyPr/>
          <a:lstStyle/>
          <a:p>
            <a:r>
              <a:rPr lang="en-AU" dirty="0"/>
              <a:t>Online Demonstration</a:t>
            </a:r>
          </a:p>
        </p:txBody>
      </p:sp>
      <p:sp>
        <p:nvSpPr>
          <p:cNvPr id="3" name="Content Placeholder 2">
            <a:extLst>
              <a:ext uri="{FF2B5EF4-FFF2-40B4-BE49-F238E27FC236}">
                <a16:creationId xmlns:a16="http://schemas.microsoft.com/office/drawing/2014/main" id="{4F1C56F3-BBED-3FE7-419E-225DDC4962F3}"/>
              </a:ext>
            </a:extLst>
          </p:cNvPr>
          <p:cNvSpPr>
            <a:spLocks noGrp="1"/>
          </p:cNvSpPr>
          <p:nvPr>
            <p:ph idx="1"/>
          </p:nvPr>
        </p:nvSpPr>
        <p:spPr/>
        <p:txBody>
          <a:bodyPr/>
          <a:lstStyle/>
          <a:p>
            <a:r>
              <a:rPr lang="en-AU" dirty="0" err="1"/>
              <a:t>Youtube</a:t>
            </a:r>
            <a:r>
              <a:rPr lang="en-AU" dirty="0"/>
              <a:t> a Great resource!!</a:t>
            </a:r>
          </a:p>
          <a:p>
            <a:endParaRPr lang="en-AU" dirty="0"/>
          </a:p>
          <a:p>
            <a:pPr marL="0" indent="0">
              <a:buNone/>
            </a:pPr>
            <a:r>
              <a:rPr lang="en-AU" dirty="0"/>
              <a:t>Why use online demonstrations?</a:t>
            </a:r>
          </a:p>
          <a:p>
            <a:pPr marL="0" indent="0">
              <a:buNone/>
            </a:pPr>
            <a:endParaRPr lang="en-AU" dirty="0"/>
          </a:p>
          <a:p>
            <a:pPr marL="0" indent="0">
              <a:buNone/>
            </a:pPr>
            <a:r>
              <a:rPr lang="en-AU" sz="2400" dirty="0"/>
              <a:t>Safety!!</a:t>
            </a:r>
          </a:p>
          <a:p>
            <a:pPr marL="0" indent="0">
              <a:buNone/>
            </a:pPr>
            <a:r>
              <a:rPr lang="en-AU" sz="2400" dirty="0"/>
              <a:t>Venue issues</a:t>
            </a:r>
          </a:p>
          <a:p>
            <a:pPr marL="0" indent="0">
              <a:buNone/>
            </a:pPr>
            <a:r>
              <a:rPr lang="en-AU" sz="2400" dirty="0"/>
              <a:t>Equipment availability</a:t>
            </a:r>
          </a:p>
          <a:p>
            <a:pPr marL="0" indent="0">
              <a:buNone/>
            </a:pPr>
            <a:r>
              <a:rPr lang="en-AU" sz="2400" dirty="0"/>
              <a:t>Cost</a:t>
            </a:r>
          </a:p>
        </p:txBody>
      </p:sp>
      <p:pic>
        <p:nvPicPr>
          <p:cNvPr id="4" name="Picture 3">
            <a:extLst>
              <a:ext uri="{FF2B5EF4-FFF2-40B4-BE49-F238E27FC236}">
                <a16:creationId xmlns:a16="http://schemas.microsoft.com/office/drawing/2014/main" id="{1238DBD6-96D0-D0FF-778B-3A66C59AC0B0}"/>
              </a:ext>
            </a:extLst>
          </p:cNvPr>
          <p:cNvPicPr>
            <a:picLocks noChangeAspect="1"/>
          </p:cNvPicPr>
          <p:nvPr/>
        </p:nvPicPr>
        <p:blipFill>
          <a:blip r:embed="rId2"/>
          <a:stretch>
            <a:fillRect/>
          </a:stretch>
        </p:blipFill>
        <p:spPr>
          <a:xfrm>
            <a:off x="8235674" y="987765"/>
            <a:ext cx="3531783" cy="3516086"/>
          </a:xfrm>
          <a:prstGeom prst="rect">
            <a:avLst/>
          </a:prstGeom>
        </p:spPr>
      </p:pic>
      <p:pic>
        <p:nvPicPr>
          <p:cNvPr id="5" name="Picture 4">
            <a:extLst>
              <a:ext uri="{FF2B5EF4-FFF2-40B4-BE49-F238E27FC236}">
                <a16:creationId xmlns:a16="http://schemas.microsoft.com/office/drawing/2014/main" id="{412E2F1F-9857-50E5-7C49-2328DC3A0039}"/>
              </a:ext>
            </a:extLst>
          </p:cNvPr>
          <p:cNvPicPr>
            <a:picLocks noChangeAspect="1"/>
          </p:cNvPicPr>
          <p:nvPr/>
        </p:nvPicPr>
        <p:blipFill>
          <a:blip r:embed="rId3"/>
          <a:stretch>
            <a:fillRect/>
          </a:stretch>
        </p:blipFill>
        <p:spPr>
          <a:xfrm>
            <a:off x="4156444" y="4361769"/>
            <a:ext cx="3879112" cy="2207306"/>
          </a:xfrm>
          <a:prstGeom prst="rect">
            <a:avLst/>
          </a:prstGeom>
        </p:spPr>
      </p:pic>
    </p:spTree>
    <p:extLst>
      <p:ext uri="{BB962C8B-B14F-4D97-AF65-F5344CB8AC3E}">
        <p14:creationId xmlns:p14="http://schemas.microsoft.com/office/powerpoint/2010/main" val="136817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37743-F517-C655-5D11-1C55F737F25A}"/>
              </a:ext>
            </a:extLst>
          </p:cNvPr>
          <p:cNvSpPr>
            <a:spLocks noGrp="1"/>
          </p:cNvSpPr>
          <p:nvPr>
            <p:ph type="title"/>
          </p:nvPr>
        </p:nvSpPr>
        <p:spPr/>
        <p:txBody>
          <a:bodyPr/>
          <a:lstStyle/>
          <a:p>
            <a:r>
              <a:rPr lang="en-AU" dirty="0"/>
              <a:t>Example:  </a:t>
            </a:r>
            <a:r>
              <a:rPr lang="en-AU" dirty="0" err="1"/>
              <a:t>Touchpowder</a:t>
            </a:r>
            <a:endParaRPr lang="en-AU" dirty="0"/>
          </a:p>
        </p:txBody>
      </p:sp>
      <p:sp>
        <p:nvSpPr>
          <p:cNvPr id="3" name="Content Placeholder 2">
            <a:extLst>
              <a:ext uri="{FF2B5EF4-FFF2-40B4-BE49-F238E27FC236}">
                <a16:creationId xmlns:a16="http://schemas.microsoft.com/office/drawing/2014/main" id="{8FEFBAC3-C125-34CF-0F69-0E6C4497BEF7}"/>
              </a:ext>
            </a:extLst>
          </p:cNvPr>
          <p:cNvSpPr>
            <a:spLocks noGrp="1"/>
          </p:cNvSpPr>
          <p:nvPr>
            <p:ph idx="1"/>
          </p:nvPr>
        </p:nvSpPr>
        <p:spPr>
          <a:xfrm>
            <a:off x="838200" y="1885156"/>
            <a:ext cx="10515600" cy="4351338"/>
          </a:xfrm>
        </p:spPr>
        <p:txBody>
          <a:bodyPr/>
          <a:lstStyle/>
          <a:p>
            <a:r>
              <a:rPr lang="en-AU" dirty="0" err="1"/>
              <a:t>Touchpowder</a:t>
            </a:r>
            <a:r>
              <a:rPr lang="en-AU" dirty="0"/>
              <a:t> (nitrogen triiodide) very easy to make, readily available ingredients (Iodine and ammonia) but extremely shock sensitive</a:t>
            </a:r>
          </a:p>
          <a:p>
            <a:r>
              <a:rPr lang="en-AU" sz="2000" dirty="0">
                <a:hlinkClick r:id="rId2"/>
              </a:rPr>
              <a:t>https://www.reddit.com/r/chemicalreactiongifs/comments/23dabj/nitrogen_triiodide_detonation_now_this_time_with/</a:t>
            </a:r>
            <a:endParaRPr lang="en-AU" sz="2000" dirty="0"/>
          </a:p>
        </p:txBody>
      </p:sp>
      <p:pic>
        <p:nvPicPr>
          <p:cNvPr id="4" name="Picture 3">
            <a:extLst>
              <a:ext uri="{FF2B5EF4-FFF2-40B4-BE49-F238E27FC236}">
                <a16:creationId xmlns:a16="http://schemas.microsoft.com/office/drawing/2014/main" id="{22AD4247-4C58-8316-DFE0-397B8989E5F9}"/>
              </a:ext>
            </a:extLst>
          </p:cNvPr>
          <p:cNvPicPr>
            <a:picLocks noChangeAspect="1"/>
          </p:cNvPicPr>
          <p:nvPr/>
        </p:nvPicPr>
        <p:blipFill>
          <a:blip r:embed="rId3"/>
          <a:stretch>
            <a:fillRect/>
          </a:stretch>
        </p:blipFill>
        <p:spPr>
          <a:xfrm>
            <a:off x="8844643" y="170656"/>
            <a:ext cx="2667000" cy="1714500"/>
          </a:xfrm>
          <a:prstGeom prst="rect">
            <a:avLst/>
          </a:prstGeom>
        </p:spPr>
      </p:pic>
      <p:pic>
        <p:nvPicPr>
          <p:cNvPr id="5" name="Picture 4">
            <a:extLst>
              <a:ext uri="{FF2B5EF4-FFF2-40B4-BE49-F238E27FC236}">
                <a16:creationId xmlns:a16="http://schemas.microsoft.com/office/drawing/2014/main" id="{FD61CCE6-CF3D-9F9B-DB4A-CAE1F02FD47D}"/>
              </a:ext>
            </a:extLst>
          </p:cNvPr>
          <p:cNvPicPr>
            <a:picLocks noChangeAspect="1"/>
          </p:cNvPicPr>
          <p:nvPr/>
        </p:nvPicPr>
        <p:blipFill>
          <a:blip r:embed="rId4"/>
          <a:stretch>
            <a:fillRect/>
          </a:stretch>
        </p:blipFill>
        <p:spPr>
          <a:xfrm>
            <a:off x="8886825" y="4060825"/>
            <a:ext cx="2466975" cy="1847850"/>
          </a:xfrm>
          <a:prstGeom prst="rect">
            <a:avLst/>
          </a:prstGeom>
        </p:spPr>
      </p:pic>
      <p:pic>
        <p:nvPicPr>
          <p:cNvPr id="6" name="Picture 5">
            <a:extLst>
              <a:ext uri="{FF2B5EF4-FFF2-40B4-BE49-F238E27FC236}">
                <a16:creationId xmlns:a16="http://schemas.microsoft.com/office/drawing/2014/main" id="{B6458B64-96AC-448C-2E21-4825E676CD5B}"/>
              </a:ext>
            </a:extLst>
          </p:cNvPr>
          <p:cNvPicPr>
            <a:picLocks noChangeAspect="1"/>
          </p:cNvPicPr>
          <p:nvPr/>
        </p:nvPicPr>
        <p:blipFill>
          <a:blip r:embed="rId5"/>
          <a:stretch>
            <a:fillRect/>
          </a:stretch>
        </p:blipFill>
        <p:spPr>
          <a:xfrm>
            <a:off x="1858055" y="4137932"/>
            <a:ext cx="3356202" cy="2513912"/>
          </a:xfrm>
          <a:prstGeom prst="rect">
            <a:avLst/>
          </a:prstGeom>
        </p:spPr>
      </p:pic>
      <p:sp>
        <p:nvSpPr>
          <p:cNvPr id="7" name="TextBox 6">
            <a:extLst>
              <a:ext uri="{FF2B5EF4-FFF2-40B4-BE49-F238E27FC236}">
                <a16:creationId xmlns:a16="http://schemas.microsoft.com/office/drawing/2014/main" id="{05CF2A4F-2690-5685-D312-34432FCF3395}"/>
              </a:ext>
            </a:extLst>
          </p:cNvPr>
          <p:cNvSpPr txBox="1"/>
          <p:nvPr/>
        </p:nvSpPr>
        <p:spPr>
          <a:xfrm>
            <a:off x="5954485" y="4471558"/>
            <a:ext cx="2329543" cy="1815882"/>
          </a:xfrm>
          <a:prstGeom prst="rect">
            <a:avLst/>
          </a:prstGeom>
          <a:noFill/>
        </p:spPr>
        <p:txBody>
          <a:bodyPr wrap="square" rtlCol="0">
            <a:spAutoFit/>
          </a:bodyPr>
          <a:lstStyle/>
          <a:p>
            <a:r>
              <a:rPr lang="en-AU" sz="2800" dirty="0"/>
              <a:t>Would you do this experiment in your lab</a:t>
            </a:r>
            <a:r>
              <a:rPr lang="en-AU" dirty="0"/>
              <a:t>?</a:t>
            </a:r>
          </a:p>
        </p:txBody>
      </p:sp>
    </p:spTree>
    <p:extLst>
      <p:ext uri="{BB962C8B-B14F-4D97-AF65-F5344CB8AC3E}">
        <p14:creationId xmlns:p14="http://schemas.microsoft.com/office/powerpoint/2010/main" val="199060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D14AEE-6528-5A43-CEC3-EA3BD0B0AF22}"/>
              </a:ext>
            </a:extLst>
          </p:cNvPr>
          <p:cNvPicPr>
            <a:picLocks noChangeAspect="1"/>
          </p:cNvPicPr>
          <p:nvPr/>
        </p:nvPicPr>
        <p:blipFill>
          <a:blip r:embed="rId2"/>
          <a:stretch>
            <a:fillRect/>
          </a:stretch>
        </p:blipFill>
        <p:spPr>
          <a:xfrm>
            <a:off x="1219200" y="571500"/>
            <a:ext cx="7156975" cy="4193540"/>
          </a:xfrm>
          <a:prstGeom prst="rect">
            <a:avLst/>
          </a:prstGeom>
        </p:spPr>
      </p:pic>
      <p:pic>
        <p:nvPicPr>
          <p:cNvPr id="2" name="Picture 1">
            <a:extLst>
              <a:ext uri="{FF2B5EF4-FFF2-40B4-BE49-F238E27FC236}">
                <a16:creationId xmlns:a16="http://schemas.microsoft.com/office/drawing/2014/main" id="{10112998-A41F-CF64-22CA-C7E53F06F9C6}"/>
              </a:ext>
            </a:extLst>
          </p:cNvPr>
          <p:cNvPicPr>
            <a:picLocks noChangeAspect="1"/>
          </p:cNvPicPr>
          <p:nvPr/>
        </p:nvPicPr>
        <p:blipFill>
          <a:blip r:embed="rId3"/>
          <a:stretch>
            <a:fillRect/>
          </a:stretch>
        </p:blipFill>
        <p:spPr>
          <a:xfrm>
            <a:off x="8944292" y="972820"/>
            <a:ext cx="2695575" cy="1695450"/>
          </a:xfrm>
          <a:prstGeom prst="rect">
            <a:avLst/>
          </a:prstGeom>
        </p:spPr>
      </p:pic>
      <p:sp>
        <p:nvSpPr>
          <p:cNvPr id="3" name="TextBox 2">
            <a:extLst>
              <a:ext uri="{FF2B5EF4-FFF2-40B4-BE49-F238E27FC236}">
                <a16:creationId xmlns:a16="http://schemas.microsoft.com/office/drawing/2014/main" id="{DFEBD301-EA74-A90F-73EF-9EADB4E14F3F}"/>
              </a:ext>
            </a:extLst>
          </p:cNvPr>
          <p:cNvSpPr txBox="1"/>
          <p:nvPr/>
        </p:nvSpPr>
        <p:spPr>
          <a:xfrm>
            <a:off x="1097280" y="5059680"/>
            <a:ext cx="1038352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panose="020F0502020204030204"/>
                <a:ea typeface="+mn-ea"/>
                <a:cs typeface="+mn-cs"/>
              </a:rPr>
              <a:t>Fluorine – Element from Hell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3200" b="1" i="0" u="none" strike="noStrike" kern="1200" cap="none" spc="0" normalizeH="0" baseline="0" noProof="0" dirty="0">
                <a:ln>
                  <a:noFill/>
                </a:ln>
                <a:solidFill>
                  <a:prstClr val="black"/>
                </a:solidFill>
                <a:effectLst/>
                <a:uLnTx/>
                <a:uFillTx/>
                <a:latin typeface="Calibri" panose="020F0502020204030204"/>
                <a:ea typeface="+mn-ea"/>
                <a:cs typeface="+mn-cs"/>
              </a:rPr>
              <a:t>Most dangerous non-radioactive element in periodic table</a:t>
            </a:r>
          </a:p>
        </p:txBody>
      </p:sp>
    </p:spTree>
    <p:extLst>
      <p:ext uri="{BB962C8B-B14F-4D97-AF65-F5344CB8AC3E}">
        <p14:creationId xmlns:p14="http://schemas.microsoft.com/office/powerpoint/2010/main" val="367056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0A34F6C-8D8C-A5B0-B7B0-D155C6B4854D}"/>
              </a:ext>
            </a:extLst>
          </p:cNvPr>
          <p:cNvSpPr txBox="1"/>
          <p:nvPr/>
        </p:nvSpPr>
        <p:spPr>
          <a:xfrm>
            <a:off x="1285980" y="1460197"/>
            <a:ext cx="6096000"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reacts with virtually every element except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He, and 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 is lethal at very low levels.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Fire fighting The only practical way to extinguish a fluorine fire is to shut off the source of fluorine.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Water and CO2 fire extinguishers only add fuel to fire.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F2 is one of the most hazardous substances found in MSTD* laboratories.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Materials Science and Technology Division, Oak Ridge National Laboratory  If that doesn't make you feel safe enough, another booklet tells you how to protect yourself from it. Doesn't sound all that bad:</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762932C-1AFB-9F04-35DD-71CC2005C1F5}"/>
              </a:ext>
            </a:extLst>
          </p:cNvPr>
          <p:cNvPicPr>
            <a:picLocks noChangeAspect="1"/>
          </p:cNvPicPr>
          <p:nvPr/>
        </p:nvPicPr>
        <p:blipFill>
          <a:blip r:embed="rId2"/>
          <a:stretch>
            <a:fillRect/>
          </a:stretch>
        </p:blipFill>
        <p:spPr>
          <a:xfrm>
            <a:off x="7381980" y="168166"/>
            <a:ext cx="4255729" cy="5532448"/>
          </a:xfrm>
          <a:prstGeom prst="rect">
            <a:avLst/>
          </a:prstGeom>
        </p:spPr>
      </p:pic>
      <p:pic>
        <p:nvPicPr>
          <p:cNvPr id="5" name="Picture 4">
            <a:extLst>
              <a:ext uri="{FF2B5EF4-FFF2-40B4-BE49-F238E27FC236}">
                <a16:creationId xmlns:a16="http://schemas.microsoft.com/office/drawing/2014/main" id="{71343AA2-A37B-588B-B8AB-EA381AC73F05}"/>
              </a:ext>
            </a:extLst>
          </p:cNvPr>
          <p:cNvPicPr>
            <a:picLocks noChangeAspect="1"/>
          </p:cNvPicPr>
          <p:nvPr/>
        </p:nvPicPr>
        <p:blipFill>
          <a:blip r:embed="rId3"/>
          <a:stretch>
            <a:fillRect/>
          </a:stretch>
        </p:blipFill>
        <p:spPr>
          <a:xfrm>
            <a:off x="4124960" y="4980144"/>
            <a:ext cx="2143125" cy="2143125"/>
          </a:xfrm>
          <a:prstGeom prst="rect">
            <a:avLst/>
          </a:prstGeom>
        </p:spPr>
      </p:pic>
    </p:spTree>
    <p:extLst>
      <p:ext uri="{BB962C8B-B14F-4D97-AF65-F5344CB8AC3E}">
        <p14:creationId xmlns:p14="http://schemas.microsoft.com/office/powerpoint/2010/main" val="3743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683F06-C9FF-5649-6C29-19C3621A8076}"/>
              </a:ext>
            </a:extLst>
          </p:cNvPr>
          <p:cNvPicPr>
            <a:picLocks noChangeAspect="1"/>
          </p:cNvPicPr>
          <p:nvPr/>
        </p:nvPicPr>
        <p:blipFill>
          <a:blip r:embed="rId2"/>
          <a:stretch>
            <a:fillRect/>
          </a:stretch>
        </p:blipFill>
        <p:spPr>
          <a:xfrm>
            <a:off x="2611119" y="4446210"/>
            <a:ext cx="5672105" cy="2396709"/>
          </a:xfrm>
          <a:prstGeom prst="rect">
            <a:avLst/>
          </a:prstGeom>
        </p:spPr>
      </p:pic>
      <p:sp>
        <p:nvSpPr>
          <p:cNvPr id="3" name="TextBox 2">
            <a:extLst>
              <a:ext uri="{FF2B5EF4-FFF2-40B4-BE49-F238E27FC236}">
                <a16:creationId xmlns:a16="http://schemas.microsoft.com/office/drawing/2014/main" id="{41E27184-E662-8F57-A762-28DD80081C4A}"/>
              </a:ext>
            </a:extLst>
          </p:cNvPr>
          <p:cNvSpPr txBox="1"/>
          <p:nvPr/>
        </p:nvSpPr>
        <p:spPr>
          <a:xfrm>
            <a:off x="233680" y="477520"/>
            <a:ext cx="118059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dirty="0">
                <a:ln>
                  <a:noFill/>
                </a:ln>
                <a:solidFill>
                  <a:prstClr val="black"/>
                </a:solidFill>
                <a:effectLst/>
                <a:uLnTx/>
                <a:uFillTx/>
                <a:latin typeface="Calibri" panose="020F0502020204030204"/>
                <a:ea typeface="+mn-ea"/>
                <a:cs typeface="+mn-cs"/>
              </a:rPr>
              <a:t>If fluorine is so dangerous why do we put it in our drinking water and toothpaste?</a:t>
            </a:r>
          </a:p>
        </p:txBody>
      </p:sp>
      <p:pic>
        <p:nvPicPr>
          <p:cNvPr id="4" name="Picture 3">
            <a:extLst>
              <a:ext uri="{FF2B5EF4-FFF2-40B4-BE49-F238E27FC236}">
                <a16:creationId xmlns:a16="http://schemas.microsoft.com/office/drawing/2014/main" id="{E20B9D0F-6206-224E-9F53-7E994217116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0600" y="1314510"/>
            <a:ext cx="3251200" cy="3251200"/>
          </a:xfrm>
          <a:prstGeom prst="rect">
            <a:avLst/>
          </a:prstGeom>
        </p:spPr>
      </p:pic>
      <p:pic>
        <p:nvPicPr>
          <p:cNvPr id="5" name="Picture 4">
            <a:extLst>
              <a:ext uri="{FF2B5EF4-FFF2-40B4-BE49-F238E27FC236}">
                <a16:creationId xmlns:a16="http://schemas.microsoft.com/office/drawing/2014/main" id="{6EA52B67-EDA1-614F-8E39-583906D8022A}"/>
              </a:ext>
            </a:extLst>
          </p:cNvPr>
          <p:cNvPicPr>
            <a:picLocks noChangeAspect="1"/>
          </p:cNvPicPr>
          <p:nvPr/>
        </p:nvPicPr>
        <p:blipFill>
          <a:blip r:embed="rId4"/>
          <a:stretch>
            <a:fillRect/>
          </a:stretch>
        </p:blipFill>
        <p:spPr>
          <a:xfrm>
            <a:off x="779462" y="1594485"/>
            <a:ext cx="3419475" cy="2571750"/>
          </a:xfrm>
          <a:prstGeom prst="rect">
            <a:avLst/>
          </a:prstGeom>
        </p:spPr>
      </p:pic>
      <p:sp>
        <p:nvSpPr>
          <p:cNvPr id="6" name="TextBox 5">
            <a:extLst>
              <a:ext uri="{FF2B5EF4-FFF2-40B4-BE49-F238E27FC236}">
                <a16:creationId xmlns:a16="http://schemas.microsoft.com/office/drawing/2014/main" id="{4CFC787C-5A4F-CFC4-3F3C-9802AFBA4F0A}"/>
              </a:ext>
            </a:extLst>
          </p:cNvPr>
          <p:cNvSpPr txBox="1"/>
          <p:nvPr/>
        </p:nvSpPr>
        <p:spPr>
          <a:xfrm>
            <a:off x="4947920" y="1838960"/>
            <a:ext cx="325120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Tooth enamel:</a:t>
            </a:r>
            <a:b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Calcium </a:t>
            </a:r>
            <a:r>
              <a:rPr kumimoji="0" lang="en-AU" sz="1800" b="0" i="0" u="none" strike="noStrike" kern="1200" cap="none" spc="0" normalizeH="0" baseline="0" noProof="0" dirty="0" err="1">
                <a:ln>
                  <a:noFill/>
                </a:ln>
                <a:solidFill>
                  <a:prstClr val="black"/>
                </a:solidFill>
                <a:effectLst/>
                <a:uLnTx/>
                <a:uFillTx/>
                <a:latin typeface="Calibri" panose="020F0502020204030204"/>
                <a:ea typeface="+mn-ea"/>
                <a:cs typeface="+mn-cs"/>
              </a:rPr>
              <a:t>Fluoroapatite</a:t>
            </a:r>
            <a:endPar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9682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1039-34B2-A143-4347-B4AFC4A90DAF}"/>
              </a:ext>
            </a:extLst>
          </p:cNvPr>
          <p:cNvSpPr>
            <a:spLocks noGrp="1"/>
          </p:cNvSpPr>
          <p:nvPr>
            <p:ph type="title"/>
          </p:nvPr>
        </p:nvSpPr>
        <p:spPr/>
        <p:txBody>
          <a:bodyPr/>
          <a:lstStyle/>
          <a:p>
            <a:r>
              <a:rPr lang="en-AU" dirty="0"/>
              <a:t>Fluorine</a:t>
            </a:r>
          </a:p>
        </p:txBody>
      </p:sp>
      <p:sp>
        <p:nvSpPr>
          <p:cNvPr id="3" name="Content Placeholder 2">
            <a:extLst>
              <a:ext uri="{FF2B5EF4-FFF2-40B4-BE49-F238E27FC236}">
                <a16:creationId xmlns:a16="http://schemas.microsoft.com/office/drawing/2014/main" id="{7603AC77-06F8-4363-86FF-1251AB4FA34F}"/>
              </a:ext>
            </a:extLst>
          </p:cNvPr>
          <p:cNvSpPr>
            <a:spLocks noGrp="1"/>
          </p:cNvSpPr>
          <p:nvPr>
            <p:ph idx="1"/>
          </p:nvPr>
        </p:nvSpPr>
        <p:spPr/>
        <p:txBody>
          <a:bodyPr/>
          <a:lstStyle/>
          <a:p>
            <a:r>
              <a:rPr lang="en-AU" sz="3200" b="1" dirty="0"/>
              <a:t>Periodic Table of Videos (Martyn Poliakoff)</a:t>
            </a:r>
          </a:p>
          <a:p>
            <a:endParaRPr lang="en-AU" sz="3200" b="1" dirty="0"/>
          </a:p>
          <a:p>
            <a:r>
              <a:rPr lang="en-AU" dirty="0">
                <a:hlinkClick r:id="rId2"/>
              </a:rPr>
              <a:t>http://www.periodicvideos.com/videos/009.htm</a:t>
            </a:r>
            <a:endParaRPr lang="en-AU" dirty="0"/>
          </a:p>
          <a:p>
            <a:endParaRPr lang="en-AU" dirty="0"/>
          </a:p>
          <a:p>
            <a:r>
              <a:rPr lang="en-AU" sz="3200" b="1" dirty="0"/>
              <a:t>Light Bulb in Hydrofluoric Acid</a:t>
            </a:r>
          </a:p>
          <a:p>
            <a:endParaRPr lang="en-AU" sz="3200" b="1" dirty="0"/>
          </a:p>
          <a:p>
            <a:r>
              <a:rPr lang="en-AU" dirty="0">
                <a:hlinkClick r:id="rId3"/>
              </a:rPr>
              <a:t>https://www.youtube.com/watch?v=aZpA1k-sDcg</a:t>
            </a:r>
            <a:endParaRPr lang="en-AU" dirty="0"/>
          </a:p>
          <a:p>
            <a:endParaRPr lang="en-AU" dirty="0"/>
          </a:p>
        </p:txBody>
      </p:sp>
      <p:pic>
        <p:nvPicPr>
          <p:cNvPr id="4" name="Picture 3">
            <a:extLst>
              <a:ext uri="{FF2B5EF4-FFF2-40B4-BE49-F238E27FC236}">
                <a16:creationId xmlns:a16="http://schemas.microsoft.com/office/drawing/2014/main" id="{095704D9-45D9-3F6D-ED95-EA85991622C7}"/>
              </a:ext>
            </a:extLst>
          </p:cNvPr>
          <p:cNvPicPr>
            <a:picLocks noChangeAspect="1"/>
          </p:cNvPicPr>
          <p:nvPr/>
        </p:nvPicPr>
        <p:blipFill>
          <a:blip r:embed="rId4"/>
          <a:stretch>
            <a:fillRect/>
          </a:stretch>
        </p:blipFill>
        <p:spPr>
          <a:xfrm>
            <a:off x="9019494" y="1285875"/>
            <a:ext cx="2143125" cy="2143125"/>
          </a:xfrm>
          <a:prstGeom prst="rect">
            <a:avLst/>
          </a:prstGeom>
        </p:spPr>
      </p:pic>
      <p:pic>
        <p:nvPicPr>
          <p:cNvPr id="5" name="Picture 4">
            <a:extLst>
              <a:ext uri="{FF2B5EF4-FFF2-40B4-BE49-F238E27FC236}">
                <a16:creationId xmlns:a16="http://schemas.microsoft.com/office/drawing/2014/main" id="{3BB828D6-B5E9-1001-4738-7DED69054520}"/>
              </a:ext>
            </a:extLst>
          </p:cNvPr>
          <p:cNvPicPr>
            <a:picLocks noChangeAspect="1"/>
          </p:cNvPicPr>
          <p:nvPr/>
        </p:nvPicPr>
        <p:blipFill>
          <a:blip r:embed="rId5"/>
          <a:stretch>
            <a:fillRect/>
          </a:stretch>
        </p:blipFill>
        <p:spPr>
          <a:xfrm>
            <a:off x="9019495" y="4349750"/>
            <a:ext cx="2143125" cy="2143125"/>
          </a:xfrm>
          <a:prstGeom prst="rect">
            <a:avLst/>
          </a:prstGeom>
        </p:spPr>
      </p:pic>
    </p:spTree>
    <p:extLst>
      <p:ext uri="{BB962C8B-B14F-4D97-AF65-F5344CB8AC3E}">
        <p14:creationId xmlns:p14="http://schemas.microsoft.com/office/powerpoint/2010/main" val="876592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FB4E-95CA-DCF3-20BF-987CD482AA1F}"/>
              </a:ext>
            </a:extLst>
          </p:cNvPr>
          <p:cNvSpPr>
            <a:spLocks noGrp="1"/>
          </p:cNvSpPr>
          <p:nvPr>
            <p:ph type="title"/>
          </p:nvPr>
        </p:nvSpPr>
        <p:spPr>
          <a:xfrm>
            <a:off x="1316264" y="717402"/>
            <a:ext cx="4709345" cy="962953"/>
          </a:xfrm>
        </p:spPr>
        <p:txBody>
          <a:bodyPr anchor="b">
            <a:normAutofit/>
          </a:bodyPr>
          <a:lstStyle/>
          <a:p>
            <a:r>
              <a:rPr lang="en-AU" sz="2900" dirty="0"/>
              <a:t>Helium near Absolute Zero</a:t>
            </a:r>
          </a:p>
        </p:txBody>
      </p:sp>
      <p:sp>
        <p:nvSpPr>
          <p:cNvPr id="3" name="Content Placeholder 2">
            <a:extLst>
              <a:ext uri="{FF2B5EF4-FFF2-40B4-BE49-F238E27FC236}">
                <a16:creationId xmlns:a16="http://schemas.microsoft.com/office/drawing/2014/main" id="{02CCCE6D-49E3-73C9-3898-1E0733F4126C}"/>
              </a:ext>
            </a:extLst>
          </p:cNvPr>
          <p:cNvSpPr>
            <a:spLocks noGrp="1"/>
          </p:cNvSpPr>
          <p:nvPr>
            <p:ph idx="1"/>
          </p:nvPr>
        </p:nvSpPr>
        <p:spPr>
          <a:xfrm>
            <a:off x="1100736" y="2508105"/>
            <a:ext cx="4709345" cy="3632493"/>
          </a:xfrm>
        </p:spPr>
        <p:txBody>
          <a:bodyPr anchor="ctr">
            <a:normAutofit/>
          </a:bodyPr>
          <a:lstStyle/>
          <a:p>
            <a:r>
              <a:rPr lang="en-AU" sz="2000" dirty="0"/>
              <a:t>Helium does not liquefy till 5K (-268oC) but if is cooled further a new state is achieved, ‘</a:t>
            </a:r>
            <a:r>
              <a:rPr lang="en-AU" sz="2000" dirty="0">
                <a:hlinkClick r:id="rId2"/>
              </a:rPr>
              <a:t>supercooled helium</a:t>
            </a:r>
            <a:r>
              <a:rPr lang="en-AU" sz="2000" dirty="0"/>
              <a:t>’, and its properties are very odd indeed.</a:t>
            </a:r>
          </a:p>
        </p:txBody>
      </p:sp>
      <p:pic>
        <p:nvPicPr>
          <p:cNvPr id="5" name="Picture 4">
            <a:extLst>
              <a:ext uri="{FF2B5EF4-FFF2-40B4-BE49-F238E27FC236}">
                <a16:creationId xmlns:a16="http://schemas.microsoft.com/office/drawing/2014/main" id="{09F950E7-3B28-7EFC-6059-40D6EA8B8D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66392" y="1253321"/>
            <a:ext cx="5446080" cy="3632493"/>
          </a:xfrm>
          <a:prstGeom prst="rect">
            <a:avLst/>
          </a:prstGeom>
        </p:spPr>
      </p:pic>
    </p:spTree>
    <p:extLst>
      <p:ext uri="{BB962C8B-B14F-4D97-AF65-F5344CB8AC3E}">
        <p14:creationId xmlns:p14="http://schemas.microsoft.com/office/powerpoint/2010/main" val="222698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ddaa77bc-0157-46a4-82a6-8fc765694bc9}" enabled="1" method="Standard" siteId="{d1323671-cdbe-4417-b4d4-bdb24b51316b}" contentBits="0" removed="0"/>
</clbl:labelList>
</file>

<file path=docProps/app.xml><?xml version="1.0" encoding="utf-8"?>
<Properties xmlns="http://schemas.openxmlformats.org/officeDocument/2006/extended-properties" xmlns:vt="http://schemas.openxmlformats.org/officeDocument/2006/docPropsVTypes">
  <TotalTime>771</TotalTime>
  <Words>810</Words>
  <Application>Microsoft Office PowerPoint</Application>
  <PresentationFormat>Widescreen</PresentationFormat>
  <Paragraphs>95</Paragraphs>
  <Slides>23</Slides>
  <Notes>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23</vt:i4>
      </vt:variant>
    </vt:vector>
  </HeadingPairs>
  <TitlesOfParts>
    <vt:vector size="34" baseType="lpstr">
      <vt:lpstr>Aptos</vt:lpstr>
      <vt:lpstr>Aptos Display</vt:lpstr>
      <vt:lpstr>Arial</vt:lpstr>
      <vt:lpstr>Calibri</vt:lpstr>
      <vt:lpstr>Calibri Light</vt:lpstr>
      <vt:lpstr>Gill Sans MT</vt:lpstr>
      <vt:lpstr>Office Theme</vt:lpstr>
      <vt:lpstr>1_Office Theme</vt:lpstr>
      <vt:lpstr>Gallery</vt:lpstr>
      <vt:lpstr>Default Design</vt:lpstr>
      <vt:lpstr>1_Gallery</vt:lpstr>
      <vt:lpstr>Face to Face V Online Demonstrations –  what works best</vt:lpstr>
      <vt:lpstr>PowerPoint Presentation</vt:lpstr>
      <vt:lpstr>Online Demonstration</vt:lpstr>
      <vt:lpstr>Example:  Touchpowder</vt:lpstr>
      <vt:lpstr>PowerPoint Presentation</vt:lpstr>
      <vt:lpstr>PowerPoint Presentation</vt:lpstr>
      <vt:lpstr>PowerPoint Presentation</vt:lpstr>
      <vt:lpstr>Fluorine</vt:lpstr>
      <vt:lpstr>Helium near Absolute Zero</vt:lpstr>
      <vt:lpstr>The Barking Dog</vt:lpstr>
      <vt:lpstr>Liebig’s Demonstration</vt:lpstr>
      <vt:lpstr>Liebig’s Demonstration</vt:lpstr>
      <vt:lpstr>The Beating Heart</vt:lpstr>
      <vt:lpstr>PowerPoint Presentation</vt:lpstr>
      <vt:lpstr>“Happy” and “Sad” Balls</vt:lpstr>
      <vt:lpstr>Silly Putty and Slime</vt:lpstr>
      <vt:lpstr>Super Absorbent Polymer</vt:lpstr>
      <vt:lpstr>Elephant’s Toothpaste</vt:lpstr>
      <vt:lpstr>William Tell Overture</vt:lpstr>
      <vt:lpstr> Mentos Dominoes</vt:lpstr>
      <vt:lpstr> Ferrofluid</vt:lpstr>
      <vt:lpstr>Luminol</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Jeff Hughes</dc:creator>
  <cp:lastModifiedBy>Jeff Hughes</cp:lastModifiedBy>
  <cp:revision>6</cp:revision>
  <dcterms:created xsi:type="dcterms:W3CDTF">2025-11-09T06:27:41Z</dcterms:created>
  <dcterms:modified xsi:type="dcterms:W3CDTF">2025-11-20T02:36:46Z</dcterms:modified>
</cp:coreProperties>
</file>