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2801600" cy="9601200" type="A3"/>
  <p:notesSz cx="6858000" cy="9144000"/>
  <p:embeddedFontLst>
    <p:embeddedFont>
      <p:font typeface="More Sugar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9BC35-14A6-FB03-7261-9B273F5F0711}" v="1" dt="2025-08-26T01:16:4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016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, Iris" userId="S::ima@balwynhs.vic.edu.au::c9b6ed93-4288-4b04-bd80-85a5dd316cbe" providerId="AD" clId="Web-{7DF9BC35-14A6-FB03-7261-9B273F5F0711}"/>
    <pc:docChg chg="mod modSld modMainMaster setSldSz">
      <pc:chgData name="AVERY, Iris" userId="S::ima@balwynhs.vic.edu.au::c9b6ed93-4288-4b04-bd80-85a5dd316cbe" providerId="AD" clId="Web-{7DF9BC35-14A6-FB03-7261-9B273F5F0711}" dt="2025-08-26T01:16:47.798" v="0"/>
      <pc:docMkLst>
        <pc:docMk/>
      </pc:docMkLst>
      <pc:sldChg chg="modSp">
        <pc:chgData name="AVERY, Iris" userId="S::ima@balwynhs.vic.edu.au::c9b6ed93-4288-4b04-bd80-85a5dd316cbe" providerId="AD" clId="Web-{7DF9BC35-14A6-FB03-7261-9B273F5F0711}" dt="2025-08-26T01:16:47.798" v="0"/>
        <pc:sldMkLst>
          <pc:docMk/>
          <pc:sldMk cId="0" sldId="256"/>
        </pc:sldMkLst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5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8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9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k cId="0" sldId="256"/>
            <ac:spMk id="21" creationId="{00000000-0000-0000-0000-000000000000}"/>
          </ac:spMkLst>
        </pc:spChg>
      </pc:sldChg>
      <pc:sldMasterChg chg="modSp modSldLayout">
        <pc:chgData name="AVERY, Iris" userId="S::ima@balwynhs.vic.edu.au::c9b6ed93-4288-4b04-bd80-85a5dd316cbe" providerId="AD" clId="Web-{7DF9BC35-14A6-FB03-7261-9B273F5F0711}" dt="2025-08-26T01:16:47.798" v="0"/>
        <pc:sldMasterMkLst>
          <pc:docMk/>
          <pc:sldMasterMk cId="0" sldId="2147483648"/>
        </pc:sldMasterMkLst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AVERY, Iris" userId="S::ima@balwynhs.vic.edu.au::c9b6ed93-4288-4b04-bd80-85a5dd316cbe" providerId="AD" clId="Web-{7DF9BC35-14A6-FB03-7261-9B273F5F0711}" dt="2025-08-26T01:16:47.798" v="0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49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51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52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53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56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57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AVERY, Iris" userId="S::ima@balwynhs.vic.edu.au::c9b6ed93-4288-4b04-bd80-85a5dd316cbe" providerId="AD" clId="Web-{7DF9BC35-14A6-FB03-7261-9B273F5F0711}" dt="2025-08-26T01:16:47.798" v="0"/>
          <pc:sldLayoutMkLst>
            <pc:docMk/>
            <pc:sldMasterMk cId="0" sldId="2147483648"/>
            <pc:sldLayoutMk cId="0" sldId="2147483659"/>
          </pc:sldLayoutMkLst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AVERY, Iris" userId="S::ima@balwynhs.vic.edu.au::c9b6ed93-4288-4b04-bd80-85a5dd316cbe" providerId="AD" clId="Web-{7DF9BC35-14A6-FB03-7261-9B273F5F0711}" dt="2025-08-26T01:16:47.798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988397"/>
            <a:ext cx="5440680" cy="1372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3627120"/>
            <a:ext cx="44805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0580" y="256329"/>
            <a:ext cx="1440180" cy="54614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" y="256329"/>
            <a:ext cx="4213860" cy="5461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9" y="4113107"/>
            <a:ext cx="5440680" cy="127127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19" y="2712932"/>
            <a:ext cx="5440680" cy="1400175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00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493521"/>
            <a:ext cx="2827020" cy="4224232"/>
          </a:xfrm>
        </p:spPr>
        <p:txBody>
          <a:bodyPr/>
          <a:lstStyle>
            <a:lvl1pPr>
              <a:defRPr sz="1960"/>
            </a:lvl1pPr>
            <a:lvl2pPr>
              <a:defRPr sz="1680"/>
            </a:lvl2pPr>
            <a:lvl3pPr>
              <a:defRPr sz="140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3740" y="1493521"/>
            <a:ext cx="2827020" cy="4224232"/>
          </a:xfrm>
        </p:spPr>
        <p:txBody>
          <a:bodyPr/>
          <a:lstStyle>
            <a:lvl1pPr>
              <a:defRPr sz="1960"/>
            </a:lvl1pPr>
            <a:lvl2pPr>
              <a:defRPr sz="1680"/>
            </a:lvl2pPr>
            <a:lvl3pPr>
              <a:defRPr sz="140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432772"/>
            <a:ext cx="2828132" cy="597111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029883"/>
            <a:ext cx="2828132" cy="3687869"/>
          </a:xfrm>
        </p:spPr>
        <p:txBody>
          <a:bodyPr/>
          <a:lstStyle>
            <a:lvl1pPr>
              <a:defRPr sz="1680"/>
            </a:lvl1pPr>
            <a:lvl2pPr>
              <a:defRPr sz="1400"/>
            </a:lvl2pPr>
            <a:lvl3pPr>
              <a:defRPr sz="1260"/>
            </a:lvl3pPr>
            <a:lvl4pPr>
              <a:defRPr sz="1120"/>
            </a:lvl4pPr>
            <a:lvl5pPr>
              <a:defRPr sz="1120"/>
            </a:lvl5pPr>
            <a:lvl6pPr>
              <a:defRPr sz="1120"/>
            </a:lvl6pPr>
            <a:lvl7pPr>
              <a:defRPr sz="1120"/>
            </a:lvl7pPr>
            <a:lvl8pPr>
              <a:defRPr sz="1120"/>
            </a:lvl8pPr>
            <a:lvl9pPr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1518" y="1432772"/>
            <a:ext cx="2829243" cy="597111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1518" y="2029883"/>
            <a:ext cx="2829243" cy="3687869"/>
          </a:xfrm>
        </p:spPr>
        <p:txBody>
          <a:bodyPr/>
          <a:lstStyle>
            <a:lvl1pPr>
              <a:defRPr sz="1680"/>
            </a:lvl1pPr>
            <a:lvl2pPr>
              <a:defRPr sz="1400"/>
            </a:lvl2pPr>
            <a:lvl3pPr>
              <a:defRPr sz="1260"/>
            </a:lvl3pPr>
            <a:lvl4pPr>
              <a:defRPr sz="1120"/>
            </a:lvl4pPr>
            <a:lvl5pPr>
              <a:defRPr sz="1120"/>
            </a:lvl5pPr>
            <a:lvl6pPr>
              <a:defRPr sz="1120"/>
            </a:lvl6pPr>
            <a:lvl7pPr>
              <a:defRPr sz="1120"/>
            </a:lvl7pPr>
            <a:lvl8pPr>
              <a:defRPr sz="1120"/>
            </a:lvl8pPr>
            <a:lvl9pPr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54847"/>
            <a:ext cx="2105819" cy="108458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35" y="254847"/>
            <a:ext cx="3578225" cy="5462905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" y="1339427"/>
            <a:ext cx="2105819" cy="4378325"/>
          </a:xfrm>
        </p:spPr>
        <p:txBody>
          <a:bodyPr/>
          <a:lstStyle>
            <a:lvl1pPr marL="0" indent="0">
              <a:buNone/>
              <a:defRPr sz="98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02" y="4480560"/>
            <a:ext cx="3840480" cy="52895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602" y="571923"/>
            <a:ext cx="3840480" cy="3840480"/>
          </a:xfrm>
        </p:spPr>
        <p:txBody>
          <a:bodyPr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602" y="5009515"/>
            <a:ext cx="3840480" cy="751205"/>
          </a:xfrm>
        </p:spPr>
        <p:txBody>
          <a:bodyPr/>
          <a:lstStyle>
            <a:lvl1pPr marL="0" indent="0">
              <a:buNone/>
              <a:defRPr sz="980"/>
            </a:lvl1pPr>
            <a:lvl2pPr marL="320040" indent="0">
              <a:buNone/>
              <a:defRPr sz="840"/>
            </a:lvl2pPr>
            <a:lvl3pPr marL="640080" indent="0">
              <a:buNone/>
              <a:defRPr sz="700"/>
            </a:lvl3pPr>
            <a:lvl4pPr marL="960120" indent="0">
              <a:buNone/>
              <a:defRPr sz="630"/>
            </a:lvl4pPr>
            <a:lvl5pPr marL="1280160" indent="0">
              <a:buNone/>
              <a:defRPr sz="630"/>
            </a:lvl5pPr>
            <a:lvl6pPr marL="1600200" indent="0">
              <a:buNone/>
              <a:defRPr sz="630"/>
            </a:lvl6pPr>
            <a:lvl7pPr marL="1920240" indent="0">
              <a:buNone/>
              <a:defRPr sz="630"/>
            </a:lvl7pPr>
            <a:lvl8pPr marL="2240280" indent="0">
              <a:buNone/>
              <a:defRPr sz="630"/>
            </a:lvl8pPr>
            <a:lvl9pPr marL="256032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256329"/>
            <a:ext cx="57607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493521"/>
            <a:ext cx="57607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040" y="5932594"/>
            <a:ext cx="14935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940" y="5932594"/>
            <a:ext cx="20269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7240" y="5932594"/>
            <a:ext cx="14935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942" y="1379151"/>
            <a:ext cx="6661948" cy="6772822"/>
            <a:chOff x="0" y="0"/>
            <a:chExt cx="9181758" cy="9334568"/>
          </a:xfrm>
        </p:grpSpPr>
        <p:sp>
          <p:nvSpPr>
            <p:cNvPr id="3" name="Freeform 3"/>
            <p:cNvSpPr/>
            <p:nvPr/>
          </p:nvSpPr>
          <p:spPr>
            <a:xfrm>
              <a:off x="-19558" y="-6477"/>
              <a:ext cx="9220620" cy="9354888"/>
            </a:xfrm>
            <a:custGeom>
              <a:avLst/>
              <a:gdLst/>
              <a:ahLst/>
              <a:cxnLst/>
              <a:rect l="l" t="t" r="r" b="b"/>
              <a:pathLst>
                <a:path w="9220620" h="9354888">
                  <a:moveTo>
                    <a:pt x="9191918" y="7033181"/>
                  </a:moveTo>
                  <a:cubicBezTo>
                    <a:pt x="9177440" y="8147118"/>
                    <a:pt x="9149881" y="8260021"/>
                    <a:pt x="9105686" y="8363907"/>
                  </a:cubicBezTo>
                  <a:cubicBezTo>
                    <a:pt x="9073046" y="8440488"/>
                    <a:pt x="9027962" y="8511862"/>
                    <a:pt x="8982368" y="8581331"/>
                  </a:cubicBezTo>
                  <a:cubicBezTo>
                    <a:pt x="8883054" y="8732842"/>
                    <a:pt x="8775104" y="8893878"/>
                    <a:pt x="8629816" y="9005003"/>
                  </a:cubicBezTo>
                  <a:cubicBezTo>
                    <a:pt x="8446302" y="9145211"/>
                    <a:pt x="8217066" y="9212648"/>
                    <a:pt x="7991641" y="9246684"/>
                  </a:cubicBezTo>
                  <a:cubicBezTo>
                    <a:pt x="7730276" y="9286181"/>
                    <a:pt x="7465607" y="9283260"/>
                    <a:pt x="7201955" y="9289229"/>
                  </a:cubicBezTo>
                  <a:cubicBezTo>
                    <a:pt x="6931445" y="9295452"/>
                    <a:pt x="6661316" y="9311327"/>
                    <a:pt x="6391187" y="9325932"/>
                  </a:cubicBezTo>
                  <a:cubicBezTo>
                    <a:pt x="2582291" y="9354888"/>
                    <a:pt x="1825117" y="9345490"/>
                    <a:pt x="1292479" y="9275259"/>
                  </a:cubicBezTo>
                  <a:cubicBezTo>
                    <a:pt x="841502" y="9215823"/>
                    <a:pt x="587502" y="9105460"/>
                    <a:pt x="286639" y="8743637"/>
                  </a:cubicBezTo>
                  <a:cubicBezTo>
                    <a:pt x="151130" y="8580696"/>
                    <a:pt x="54610" y="8384227"/>
                    <a:pt x="28702" y="8172645"/>
                  </a:cubicBezTo>
                  <a:cubicBezTo>
                    <a:pt x="0" y="4453613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4675387" y="7620"/>
                  </a:cubicBezTo>
                  <a:cubicBezTo>
                    <a:pt x="6523521" y="0"/>
                    <a:pt x="6849023" y="39624"/>
                    <a:pt x="7124867" y="32004"/>
                  </a:cubicBezTo>
                  <a:cubicBezTo>
                    <a:pt x="7388518" y="24765"/>
                    <a:pt x="7733324" y="42672"/>
                    <a:pt x="7995960" y="72771"/>
                  </a:cubicBezTo>
                  <a:cubicBezTo>
                    <a:pt x="8431062" y="122428"/>
                    <a:pt x="8678077" y="161163"/>
                    <a:pt x="8929155" y="540258"/>
                  </a:cubicBezTo>
                  <a:cubicBezTo>
                    <a:pt x="8993164" y="638302"/>
                    <a:pt x="9050441" y="740664"/>
                    <a:pt x="9096161" y="848614"/>
                  </a:cubicBezTo>
                  <a:cubicBezTo>
                    <a:pt x="9182393" y="1052957"/>
                    <a:pt x="9220620" y="1273937"/>
                    <a:pt x="9191918" y="7033181"/>
                  </a:cubicBezTo>
                  <a:close/>
                </a:path>
              </a:pathLst>
            </a:custGeom>
            <a:solidFill>
              <a:srgbClr val="FFF9F0"/>
            </a:solidFill>
          </p:spPr>
          <p:txBody>
            <a:bodyPr/>
            <a:lstStyle>
              <a:defPPr>
                <a:defRPr lang="en-US"/>
              </a:defPPr>
              <a:lvl1pPr marL="0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8445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6890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5334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3779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2224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50669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09114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67558" algn="l" defTabSz="716890" rtl="0" eaLnBrk="1" latinLnBrk="0" hangingPunct="1">
                <a:defRPr sz="14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88"/>
            </a:p>
          </p:txBody>
        </p:sp>
      </p:grpSp>
      <p:sp>
        <p:nvSpPr>
          <p:cNvPr id="4" name="Freeform 4"/>
          <p:cNvSpPr/>
          <p:nvPr/>
        </p:nvSpPr>
        <p:spPr>
          <a:xfrm>
            <a:off x="6104803" y="7490831"/>
            <a:ext cx="942180" cy="1120481"/>
          </a:xfrm>
          <a:custGeom>
            <a:avLst/>
            <a:gdLst/>
            <a:ahLst/>
            <a:cxnLst/>
            <a:rect l="l" t="t" r="r" b="b"/>
            <a:pathLst>
              <a:path w="1345971" h="1600687">
                <a:moveTo>
                  <a:pt x="0" y="0"/>
                </a:moveTo>
                <a:lnTo>
                  <a:pt x="1345972" y="0"/>
                </a:lnTo>
                <a:lnTo>
                  <a:pt x="1345972" y="1600687"/>
                </a:lnTo>
                <a:lnTo>
                  <a:pt x="0" y="1600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5" name="Freeform 5"/>
          <p:cNvSpPr/>
          <p:nvPr/>
        </p:nvSpPr>
        <p:spPr>
          <a:xfrm>
            <a:off x="9677839" y="4662595"/>
            <a:ext cx="4783267" cy="3844100"/>
          </a:xfrm>
          <a:custGeom>
            <a:avLst/>
            <a:gdLst/>
            <a:ahLst/>
            <a:cxnLst/>
            <a:rect l="l" t="t" r="r" b="b"/>
            <a:pathLst>
              <a:path w="6833239" h="5491571">
                <a:moveTo>
                  <a:pt x="0" y="0"/>
                </a:moveTo>
                <a:lnTo>
                  <a:pt x="6833239" y="0"/>
                </a:lnTo>
                <a:lnTo>
                  <a:pt x="6833239" y="5491572"/>
                </a:lnTo>
                <a:lnTo>
                  <a:pt x="0" y="5491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6" name="Freeform 6"/>
          <p:cNvSpPr/>
          <p:nvPr/>
        </p:nvSpPr>
        <p:spPr>
          <a:xfrm rot="20042067">
            <a:off x="12178106" y="6065467"/>
            <a:ext cx="871125" cy="1108859"/>
          </a:xfrm>
          <a:custGeom>
            <a:avLst/>
            <a:gdLst/>
            <a:ahLst/>
            <a:cxnLst/>
            <a:rect l="l" t="t" r="r" b="b"/>
            <a:pathLst>
              <a:path w="1244464" h="1584084">
                <a:moveTo>
                  <a:pt x="0" y="0"/>
                </a:moveTo>
                <a:lnTo>
                  <a:pt x="1244464" y="0"/>
                </a:lnTo>
                <a:lnTo>
                  <a:pt x="1244464" y="1584085"/>
                </a:lnTo>
                <a:lnTo>
                  <a:pt x="0" y="1584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7" name="Freeform 7"/>
          <p:cNvSpPr/>
          <p:nvPr/>
        </p:nvSpPr>
        <p:spPr>
          <a:xfrm rot="19987839">
            <a:off x="510046" y="1738559"/>
            <a:ext cx="1386377" cy="1124225"/>
          </a:xfrm>
          <a:custGeom>
            <a:avLst/>
            <a:gdLst/>
            <a:ahLst/>
            <a:cxnLst/>
            <a:rect l="l" t="t" r="r" b="b"/>
            <a:pathLst>
              <a:path w="1980538" h="1606036">
                <a:moveTo>
                  <a:pt x="0" y="0"/>
                </a:moveTo>
                <a:lnTo>
                  <a:pt x="1980538" y="0"/>
                </a:lnTo>
                <a:lnTo>
                  <a:pt x="1980538" y="1606036"/>
                </a:lnTo>
                <a:lnTo>
                  <a:pt x="0" y="1606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8" name="Freeform 8"/>
          <p:cNvSpPr/>
          <p:nvPr/>
        </p:nvSpPr>
        <p:spPr>
          <a:xfrm>
            <a:off x="1726265" y="1173480"/>
            <a:ext cx="3813216" cy="1857632"/>
          </a:xfrm>
          <a:custGeom>
            <a:avLst/>
            <a:gdLst/>
            <a:ahLst/>
            <a:cxnLst/>
            <a:rect l="l" t="t" r="r" b="b"/>
            <a:pathLst>
              <a:path w="5447451" h="2653760">
                <a:moveTo>
                  <a:pt x="0" y="0"/>
                </a:moveTo>
                <a:lnTo>
                  <a:pt x="5447451" y="0"/>
                </a:lnTo>
                <a:lnTo>
                  <a:pt x="5447451" y="2653760"/>
                </a:lnTo>
                <a:lnTo>
                  <a:pt x="0" y="2653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609" b="-23074"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9" name="Freeform 9"/>
          <p:cNvSpPr/>
          <p:nvPr/>
        </p:nvSpPr>
        <p:spPr>
          <a:xfrm>
            <a:off x="599818" y="3248740"/>
            <a:ext cx="1957656" cy="1335456"/>
          </a:xfrm>
          <a:custGeom>
            <a:avLst/>
            <a:gdLst/>
            <a:ahLst/>
            <a:cxnLst/>
            <a:rect l="l" t="t" r="r" b="b"/>
            <a:pathLst>
              <a:path w="2796652" h="1907794">
                <a:moveTo>
                  <a:pt x="0" y="0"/>
                </a:moveTo>
                <a:lnTo>
                  <a:pt x="2796652" y="0"/>
                </a:lnTo>
                <a:lnTo>
                  <a:pt x="2796652" y="1907794"/>
                </a:lnTo>
                <a:lnTo>
                  <a:pt x="0" y="1907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0" name="Freeform 10"/>
          <p:cNvSpPr/>
          <p:nvPr/>
        </p:nvSpPr>
        <p:spPr>
          <a:xfrm>
            <a:off x="599818" y="4763663"/>
            <a:ext cx="1957656" cy="1360990"/>
          </a:xfrm>
          <a:custGeom>
            <a:avLst/>
            <a:gdLst/>
            <a:ahLst/>
            <a:cxnLst/>
            <a:rect l="l" t="t" r="r" b="b"/>
            <a:pathLst>
              <a:path w="2796652" h="1944272">
                <a:moveTo>
                  <a:pt x="0" y="0"/>
                </a:moveTo>
                <a:lnTo>
                  <a:pt x="2796652" y="0"/>
                </a:lnTo>
                <a:lnTo>
                  <a:pt x="2796652" y="1944272"/>
                </a:lnTo>
                <a:lnTo>
                  <a:pt x="0" y="1944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1" name="Freeform 11"/>
          <p:cNvSpPr/>
          <p:nvPr/>
        </p:nvSpPr>
        <p:spPr>
          <a:xfrm>
            <a:off x="599818" y="6255115"/>
            <a:ext cx="1957656" cy="1461646"/>
          </a:xfrm>
          <a:custGeom>
            <a:avLst/>
            <a:gdLst/>
            <a:ahLst/>
            <a:cxnLst/>
            <a:rect l="l" t="t" r="r" b="b"/>
            <a:pathLst>
              <a:path w="2796652" h="2088066">
                <a:moveTo>
                  <a:pt x="0" y="0"/>
                </a:moveTo>
                <a:lnTo>
                  <a:pt x="2796652" y="0"/>
                </a:lnTo>
                <a:lnTo>
                  <a:pt x="2796652" y="2088066"/>
                </a:lnTo>
                <a:lnTo>
                  <a:pt x="0" y="2088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2" name="Freeform 12"/>
          <p:cNvSpPr/>
          <p:nvPr/>
        </p:nvSpPr>
        <p:spPr>
          <a:xfrm>
            <a:off x="10071318" y="1173480"/>
            <a:ext cx="2984265" cy="3056866"/>
          </a:xfrm>
          <a:custGeom>
            <a:avLst/>
            <a:gdLst/>
            <a:ahLst/>
            <a:cxnLst/>
            <a:rect l="l" t="t" r="r" b="b"/>
            <a:pathLst>
              <a:path w="4263236" h="4366951">
                <a:moveTo>
                  <a:pt x="0" y="0"/>
                </a:moveTo>
                <a:lnTo>
                  <a:pt x="4263235" y="0"/>
                </a:lnTo>
                <a:lnTo>
                  <a:pt x="4263235" y="4366951"/>
                </a:lnTo>
                <a:lnTo>
                  <a:pt x="0" y="4366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3" name="Freeform 13"/>
          <p:cNvSpPr/>
          <p:nvPr/>
        </p:nvSpPr>
        <p:spPr>
          <a:xfrm rot="1530708" flipH="1">
            <a:off x="5793675" y="777811"/>
            <a:ext cx="4882210" cy="5760720"/>
          </a:xfrm>
          <a:custGeom>
            <a:avLst/>
            <a:gdLst/>
            <a:ahLst/>
            <a:cxnLst/>
            <a:rect l="l" t="t" r="r" b="b"/>
            <a:pathLst>
              <a:path w="6974586" h="8229600">
                <a:moveTo>
                  <a:pt x="6974586" y="0"/>
                </a:moveTo>
                <a:lnTo>
                  <a:pt x="0" y="0"/>
                </a:lnTo>
                <a:lnTo>
                  <a:pt x="0" y="8229600"/>
                </a:lnTo>
                <a:lnTo>
                  <a:pt x="6974586" y="8229600"/>
                </a:lnTo>
                <a:lnTo>
                  <a:pt x="6974586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4" name="Freeform 14"/>
          <p:cNvSpPr/>
          <p:nvPr/>
        </p:nvSpPr>
        <p:spPr>
          <a:xfrm rot="15201648">
            <a:off x="6132796" y="5299423"/>
            <a:ext cx="3347854" cy="3096764"/>
          </a:xfrm>
          <a:custGeom>
            <a:avLst/>
            <a:gdLst/>
            <a:ahLst/>
            <a:cxnLst/>
            <a:rect l="l" t="t" r="r" b="b"/>
            <a:pathLst>
              <a:path w="4782648" h="4423949">
                <a:moveTo>
                  <a:pt x="0" y="0"/>
                </a:moveTo>
                <a:lnTo>
                  <a:pt x="4782648" y="0"/>
                </a:lnTo>
                <a:lnTo>
                  <a:pt x="4782648" y="4423949"/>
                </a:lnTo>
                <a:lnTo>
                  <a:pt x="0" y="442394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5" name="Freeform 15"/>
          <p:cNvSpPr/>
          <p:nvPr/>
        </p:nvSpPr>
        <p:spPr>
          <a:xfrm>
            <a:off x="7243732" y="1939126"/>
            <a:ext cx="5369938" cy="5369938"/>
          </a:xfrm>
          <a:custGeom>
            <a:avLst/>
            <a:gdLst/>
            <a:ahLst/>
            <a:cxnLst/>
            <a:rect l="l" t="t" r="r" b="b"/>
            <a:pathLst>
              <a:path w="7671340" h="7671340">
                <a:moveTo>
                  <a:pt x="0" y="0"/>
                </a:moveTo>
                <a:lnTo>
                  <a:pt x="7671339" y="0"/>
                </a:lnTo>
                <a:lnTo>
                  <a:pt x="7671339" y="7671339"/>
                </a:lnTo>
                <a:lnTo>
                  <a:pt x="0" y="76713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88"/>
          </a:p>
        </p:txBody>
      </p:sp>
      <p:sp>
        <p:nvSpPr>
          <p:cNvPr id="16" name="TextBox 16"/>
          <p:cNvSpPr txBox="1"/>
          <p:nvPr/>
        </p:nvSpPr>
        <p:spPr>
          <a:xfrm>
            <a:off x="1782349" y="2122299"/>
            <a:ext cx="3701048" cy="721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71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HOW TO MAKE MINI BOW AND ARROWS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86312" y="3128725"/>
            <a:ext cx="4089581" cy="231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89"/>
              </a:lnSpc>
            </a:pPr>
            <a:r>
              <a:rPr lang="en-US" sz="1808">
                <a:solidFill>
                  <a:srgbClr val="EA2A22"/>
                </a:solidFill>
                <a:latin typeface="More Sugar"/>
                <a:ea typeface="More Sugar"/>
                <a:cs typeface="More Sugar"/>
                <a:sym typeface="More Sugar"/>
              </a:rPr>
              <a:t>   </a:t>
            </a:r>
            <a:r>
              <a:rPr lang="en-US" sz="1808" u="sng">
                <a:solidFill>
                  <a:srgbClr val="EA2A22"/>
                </a:solidFill>
                <a:latin typeface="More Sugar"/>
                <a:ea typeface="More Sugar"/>
                <a:cs typeface="More Sugar"/>
                <a:sym typeface="More Sugar"/>
              </a:rPr>
              <a:t>METHOD:</a:t>
            </a:r>
          </a:p>
          <a:p>
            <a:pPr algn="l">
              <a:lnSpc>
                <a:spcPts val="1989"/>
              </a:lnSpc>
            </a:pPr>
            <a:endParaRPr lang="en-US" sz="1808" u="sng">
              <a:solidFill>
                <a:srgbClr val="EA2A22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marL="390394" lvl="1" indent="-195197" algn="l">
              <a:lnSpc>
                <a:spcPts val="1989"/>
              </a:lnSpc>
              <a:buAutoNum type="arabicPeriod"/>
            </a:pPr>
            <a:r>
              <a:rPr lang="en-US" sz="1808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Take your strip of coloured laminate and using the hole puncher cut a half circle on either side as shown. </a:t>
            </a:r>
          </a:p>
          <a:p>
            <a:pPr algn="l">
              <a:lnSpc>
                <a:spcPts val="1989"/>
              </a:lnSpc>
            </a:pPr>
            <a:endParaRPr lang="en-US" sz="1808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1989"/>
              </a:lnSpc>
            </a:pPr>
            <a:endParaRPr lang="en-US" sz="1808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  <a:p>
            <a:pPr algn="l">
              <a:lnSpc>
                <a:spcPts val="1989"/>
              </a:lnSpc>
              <a:spcBef>
                <a:spcPct val="0"/>
              </a:spcBef>
            </a:pPr>
            <a:endParaRPr lang="en-US" sz="1808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25301" y="7592645"/>
            <a:ext cx="2476300" cy="1298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480"/>
              </a:lnSpc>
            </a:pPr>
            <a:r>
              <a:rPr lang="en-US" sz="4073">
                <a:solidFill>
                  <a:srgbClr val="C49261"/>
                </a:solidFill>
                <a:latin typeface="More Sugar"/>
                <a:ea typeface="More Sugar"/>
                <a:cs typeface="More Sugar"/>
                <a:sym typeface="More Sugar"/>
              </a:rPr>
              <a:t>S</a:t>
            </a:r>
            <a:r>
              <a:rPr lang="en-US" sz="4073">
                <a:solidFill>
                  <a:srgbClr val="FCD8C9"/>
                </a:solidFill>
                <a:latin typeface="More Sugar"/>
                <a:ea typeface="More Sugar"/>
                <a:cs typeface="More Sugar"/>
                <a:sym typeface="More Sugar"/>
              </a:rPr>
              <a:t>T</a:t>
            </a:r>
            <a:r>
              <a:rPr lang="en-US" sz="4073">
                <a:solidFill>
                  <a:srgbClr val="F9AE8F"/>
                </a:solidFill>
                <a:latin typeface="More Sugar"/>
                <a:ea typeface="More Sugar"/>
                <a:cs typeface="More Sugar"/>
                <a:sym typeface="More Sugar"/>
              </a:rPr>
              <a:t>E</a:t>
            </a:r>
            <a:r>
              <a:rPr lang="en-US" sz="4073">
                <a:solidFill>
                  <a:srgbClr val="EFECE0"/>
                </a:solidFill>
                <a:latin typeface="More Sugar"/>
                <a:ea typeface="More Sugar"/>
                <a:cs typeface="More Sugar"/>
                <a:sym typeface="More Sugar"/>
              </a:rPr>
              <a:t>A</a:t>
            </a:r>
            <a:r>
              <a:rPr lang="en-US" sz="4073">
                <a:solidFill>
                  <a:srgbClr val="C49261"/>
                </a:solidFill>
                <a:latin typeface="More Sugar"/>
                <a:ea typeface="More Sugar"/>
                <a:cs typeface="More Sugar"/>
                <a:sym typeface="More Sugar"/>
              </a:rPr>
              <a:t>M</a:t>
            </a:r>
          </a:p>
          <a:p>
            <a:pPr algn="ctr">
              <a:lnSpc>
                <a:spcPts val="5558"/>
              </a:lnSpc>
            </a:pPr>
            <a:endParaRPr lang="en-US" sz="4073">
              <a:solidFill>
                <a:srgbClr val="C49261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13761" y="5034774"/>
            <a:ext cx="3880939" cy="849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95"/>
              </a:lnSpc>
              <a:spcBef>
                <a:spcPct val="0"/>
              </a:spcBef>
            </a:pPr>
            <a:r>
              <a:rPr lang="en-US" sz="199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2. Wrap the rubber band around the laminated piece of paper (don't cover the hole!)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32568" y="6439870"/>
            <a:ext cx="3843326" cy="113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95"/>
              </a:lnSpc>
              <a:spcBef>
                <a:spcPct val="0"/>
              </a:spcBef>
            </a:pPr>
            <a:r>
              <a:rPr lang="en-US" sz="199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3. Take the Q-tip and put it through the hole, hold the rubber band and the end of the Q-tip and shoot!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98006" y="3784154"/>
            <a:ext cx="4081321" cy="540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329"/>
              </a:lnSpc>
              <a:spcBef>
                <a:spcPct val="0"/>
              </a:spcBef>
            </a:pPr>
            <a:r>
              <a:rPr lang="en-US" sz="3330">
                <a:solidFill>
                  <a:srgbClr val="E7191F"/>
                </a:solidFill>
                <a:latin typeface="More Sugar"/>
                <a:ea typeface="More Sugar"/>
                <a:cs typeface="More Sugar"/>
                <a:sym typeface="More Sugar"/>
              </a:rPr>
              <a:t>IMPORTANT NOTE: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44839" y="4557526"/>
            <a:ext cx="4567723" cy="692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0" hangingPunct="1">
              <a:defRPr sz="14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34"/>
              </a:lnSpc>
              <a:spcBef>
                <a:spcPct val="0"/>
              </a:spcBef>
            </a:pPr>
            <a:r>
              <a:rPr lang="en-US" sz="2102">
                <a:solidFill>
                  <a:srgbClr val="E7191F"/>
                </a:solidFill>
                <a:latin typeface="More Sugar"/>
                <a:ea typeface="More Sugar"/>
                <a:cs typeface="More Sugar"/>
                <a:sym typeface="More Sugar"/>
              </a:rPr>
              <a:t>DO NOT TAKE THE RUBBER BAND AND Q-TIP AWAY!!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275ee-b0ea-4161-a0aa-f423e126e7bd">
      <Terms xmlns="http://schemas.microsoft.com/office/infopath/2007/PartnerControls"/>
    </lcf76f155ced4ddcb4097134ff3c332f>
    <TaxCatchAll xmlns="65d429ad-9594-40a6-833a-92b7a06262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1A53402B26541B03EC96225C1AECA" ma:contentTypeVersion="15" ma:contentTypeDescription="Create a new document." ma:contentTypeScope="" ma:versionID="24e5f13c83d41c7197daac88d8e3a755">
  <xsd:schema xmlns:xsd="http://www.w3.org/2001/XMLSchema" xmlns:xs="http://www.w3.org/2001/XMLSchema" xmlns:p="http://schemas.microsoft.com/office/2006/metadata/properties" xmlns:ns2="18b275ee-b0ea-4161-a0aa-f423e126e7bd" xmlns:ns3="65d429ad-9594-40a6-833a-92b7a0626293" targetNamespace="http://schemas.microsoft.com/office/2006/metadata/properties" ma:root="true" ma:fieldsID="c4974b2467c25f802704f48daa8ea079" ns2:_="" ns3:_="">
    <xsd:import namespace="18b275ee-b0ea-4161-a0aa-f423e126e7bd"/>
    <xsd:import namespace="65d429ad-9594-40a6-833a-92b7a0626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75ee-b0ea-4161-a0aa-f423e126e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c4d25ee-6183-449a-9101-ec9b9b4516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429ad-9594-40a6-833a-92b7a06262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0b01179-1977-4f30-9f75-40e62304e883}" ma:internalName="TaxCatchAll" ma:showField="CatchAllData" ma:web="65d429ad-9594-40a6-833a-92b7a0626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45D9D-CA1A-4F16-97BF-19E4C489FDF2}">
  <ds:schemaRefs>
    <ds:schemaRef ds:uri="http://schemas.microsoft.com/office/2006/metadata/properties"/>
    <ds:schemaRef ds:uri="http://schemas.microsoft.com/office/infopath/2007/PartnerControls"/>
    <ds:schemaRef ds:uri="18b275ee-b0ea-4161-a0aa-f423e126e7bd"/>
    <ds:schemaRef ds:uri="65d429ad-9594-40a6-833a-92b7a0626293"/>
  </ds:schemaRefs>
</ds:datastoreItem>
</file>

<file path=customXml/itemProps2.xml><?xml version="1.0" encoding="utf-8"?>
<ds:datastoreItem xmlns:ds="http://schemas.openxmlformats.org/officeDocument/2006/customXml" ds:itemID="{B2AF2D01-3A60-4E70-93F5-4EAC5A022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55333-291A-4358-B521-745C23068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275ee-b0ea-4161-a0aa-f423e126e7bd"/>
    <ds:schemaRef ds:uri="65d429ad-9594-40a6-833a-92b7a0626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A3 Paper (297x420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POSTER</dc:title>
  <dc:creator>Ev Kwong</dc:creator>
  <cp:lastModifiedBy>KWONG, Evelyn</cp:lastModifiedBy>
  <cp:revision>2</cp:revision>
  <dcterms:created xsi:type="dcterms:W3CDTF">2006-08-16T00:00:00Z</dcterms:created>
  <dcterms:modified xsi:type="dcterms:W3CDTF">2025-08-26T01:16:48Z</dcterms:modified>
  <dc:identifier>DAGeHlM0_gw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0x010100EB91A53402B26541B03EC96225C1AECA</vt:lpwstr>
  </property>
  <property fmtid="{D5CDD505-2E9C-101B-9397-08002B2CF9AE}" pid="3" name="MediaServiceImageTags">
    <vt:lpwstr/>
  </property>
</Properties>
</file>